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 id="2147484014" r:id="rId2"/>
  </p:sldMasterIdLst>
  <p:notesMasterIdLst>
    <p:notesMasterId r:id="rId20"/>
  </p:notesMasterIdLst>
  <p:handoutMasterIdLst>
    <p:handoutMasterId r:id="rId21"/>
  </p:handoutMasterIdLst>
  <p:sldIdLst>
    <p:sldId id="466" r:id="rId3"/>
    <p:sldId id="468" r:id="rId4"/>
    <p:sldId id="469" r:id="rId5"/>
    <p:sldId id="470" r:id="rId6"/>
    <p:sldId id="471" r:id="rId7"/>
    <p:sldId id="472" r:id="rId8"/>
    <p:sldId id="473" r:id="rId9"/>
    <p:sldId id="474" r:id="rId10"/>
    <p:sldId id="475" r:id="rId11"/>
    <p:sldId id="476" r:id="rId12"/>
    <p:sldId id="477" r:id="rId13"/>
    <p:sldId id="478" r:id="rId14"/>
    <p:sldId id="479" r:id="rId15"/>
    <p:sldId id="480" r:id="rId16"/>
    <p:sldId id="481" r:id="rId17"/>
    <p:sldId id="483" r:id="rId18"/>
    <p:sldId id="482" r:id="rId19"/>
  </p:sldIdLst>
  <p:sldSz cx="9144000" cy="6858000" type="screen4x3"/>
  <p:notesSz cx="7004050" cy="9223375"/>
  <p:defaultTextStyle>
    <a:defPPr>
      <a:defRPr lang="en-US"/>
    </a:defPPr>
    <a:lvl1pPr algn="l" rtl="0" eaLnBrk="0" fontAlgn="base" hangingPunct="0">
      <a:spcBef>
        <a:spcPct val="0"/>
      </a:spcBef>
      <a:spcAft>
        <a:spcPct val="0"/>
      </a:spcAft>
      <a:defRPr b="1" kern="1200">
        <a:solidFill>
          <a:schemeClr val="tx1"/>
        </a:solidFill>
        <a:latin typeface="宋体" panose="02010600030101010101" pitchFamily="2" charset="-122"/>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宋体" panose="02010600030101010101" pitchFamily="2" charset="-122"/>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宋体" panose="02010600030101010101" pitchFamily="2" charset="-122"/>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宋体" panose="02010600030101010101" pitchFamily="2" charset="-122"/>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宋体" panose="02010600030101010101" pitchFamily="2" charset="-122"/>
        <a:ea typeface="+mn-ea"/>
        <a:cs typeface="Arial" panose="020B0604020202020204" pitchFamily="34" charset="0"/>
      </a:defRPr>
    </a:lvl5pPr>
    <a:lvl6pPr marL="2286000" algn="l" defTabSz="914400" rtl="0" eaLnBrk="1" latinLnBrk="0" hangingPunct="1">
      <a:defRPr b="1" kern="1200">
        <a:solidFill>
          <a:schemeClr val="tx1"/>
        </a:solidFill>
        <a:latin typeface="宋体" panose="02010600030101010101" pitchFamily="2" charset="-122"/>
        <a:ea typeface="+mn-ea"/>
        <a:cs typeface="Arial" panose="020B0604020202020204" pitchFamily="34" charset="0"/>
      </a:defRPr>
    </a:lvl6pPr>
    <a:lvl7pPr marL="2743200" algn="l" defTabSz="914400" rtl="0" eaLnBrk="1" latinLnBrk="0" hangingPunct="1">
      <a:defRPr b="1" kern="1200">
        <a:solidFill>
          <a:schemeClr val="tx1"/>
        </a:solidFill>
        <a:latin typeface="宋体" panose="02010600030101010101" pitchFamily="2" charset="-122"/>
        <a:ea typeface="+mn-ea"/>
        <a:cs typeface="Arial" panose="020B0604020202020204" pitchFamily="34" charset="0"/>
      </a:defRPr>
    </a:lvl7pPr>
    <a:lvl8pPr marL="3200400" algn="l" defTabSz="914400" rtl="0" eaLnBrk="1" latinLnBrk="0" hangingPunct="1">
      <a:defRPr b="1" kern="1200">
        <a:solidFill>
          <a:schemeClr val="tx1"/>
        </a:solidFill>
        <a:latin typeface="宋体" panose="02010600030101010101" pitchFamily="2" charset="-122"/>
        <a:ea typeface="+mn-ea"/>
        <a:cs typeface="Arial" panose="020B0604020202020204" pitchFamily="34" charset="0"/>
      </a:defRPr>
    </a:lvl8pPr>
    <a:lvl9pPr marL="3657600" algn="l" defTabSz="914400" rtl="0" eaLnBrk="1" latinLnBrk="0" hangingPunct="1">
      <a:defRPr b="1" kern="1200">
        <a:solidFill>
          <a:schemeClr val="tx1"/>
        </a:solidFill>
        <a:latin typeface="宋体" panose="02010600030101010101" pitchFamily="2" charset="-122"/>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D4FF"/>
    <a:srgbClr val="FFFF00"/>
    <a:srgbClr val="000000"/>
    <a:srgbClr val="FF0000"/>
    <a:srgbClr val="6633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31" autoAdjust="0"/>
    <p:restoredTop sz="94504" autoAdjust="0"/>
  </p:normalViewPr>
  <p:slideViewPr>
    <p:cSldViewPr>
      <p:cViewPr varScale="1">
        <p:scale>
          <a:sx n="70" d="100"/>
          <a:sy n="70" d="100"/>
        </p:scale>
        <p:origin x="123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53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Times New Roman" pitchFamily="18" charset="0"/>
                <a:cs typeface="+mn-cs"/>
              </a:defRPr>
            </a:lvl1pPr>
          </a:lstStyle>
          <a:p>
            <a:pPr>
              <a:defRPr/>
            </a:pPr>
            <a:endParaRPr lang="en-US"/>
          </a:p>
        </p:txBody>
      </p:sp>
      <p:sp>
        <p:nvSpPr>
          <p:cNvPr id="10243" name="Rectangle 3"/>
          <p:cNvSpPr>
            <a:spLocks noGrp="1" noChangeArrowheads="1"/>
          </p:cNvSpPr>
          <p:nvPr>
            <p:ph type="dt" sz="quarter" idx="1"/>
          </p:nvPr>
        </p:nvSpPr>
        <p:spPr bwMode="auto">
          <a:xfrm>
            <a:off x="3967163" y="0"/>
            <a:ext cx="30353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Times New Roman" pitchFamily="18" charset="0"/>
                <a:cs typeface="+mn-cs"/>
              </a:defRPr>
            </a:lvl1pPr>
          </a:lstStyle>
          <a:p>
            <a:pPr>
              <a:defRPr/>
            </a:pPr>
            <a:endParaRPr lang="en-US"/>
          </a:p>
        </p:txBody>
      </p:sp>
      <p:sp>
        <p:nvSpPr>
          <p:cNvPr id="10244" name="Rectangle 4"/>
          <p:cNvSpPr>
            <a:spLocks noGrp="1" noChangeArrowheads="1"/>
          </p:cNvSpPr>
          <p:nvPr>
            <p:ph type="ftr" sz="quarter" idx="2"/>
          </p:nvPr>
        </p:nvSpPr>
        <p:spPr bwMode="auto">
          <a:xfrm>
            <a:off x="0" y="8759825"/>
            <a:ext cx="30353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Times New Roman" pitchFamily="18" charset="0"/>
                <a:cs typeface="+mn-cs"/>
              </a:defRPr>
            </a:lvl1pPr>
          </a:lstStyle>
          <a:p>
            <a:pPr>
              <a:defRPr/>
            </a:pPr>
            <a:endParaRPr lang="en-US"/>
          </a:p>
        </p:txBody>
      </p:sp>
      <p:sp>
        <p:nvSpPr>
          <p:cNvPr id="10245" name="Rectangle 5"/>
          <p:cNvSpPr>
            <a:spLocks noGrp="1" noChangeArrowheads="1"/>
          </p:cNvSpPr>
          <p:nvPr>
            <p:ph type="sldNum" sz="quarter" idx="3"/>
          </p:nvPr>
        </p:nvSpPr>
        <p:spPr bwMode="auto">
          <a:xfrm>
            <a:off x="3967163" y="8759825"/>
            <a:ext cx="30353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latin typeface="Times New Roman" panose="02020603050405020304" pitchFamily="18" charset="0"/>
              </a:defRPr>
            </a:lvl1pPr>
          </a:lstStyle>
          <a:p>
            <a:pPr>
              <a:defRPr/>
            </a:pPr>
            <a:fld id="{EF7BB22E-45FF-40EB-8BFE-30F57037D324}" type="slidenum">
              <a:rPr lang="en-US" altLang="en-US"/>
              <a:pPr>
                <a:defRPr/>
              </a:pPr>
              <a:t>‹#›</a:t>
            </a:fld>
            <a:endParaRPr lang="en-US" altLang="en-US"/>
          </a:p>
        </p:txBody>
      </p:sp>
    </p:spTree>
    <p:extLst>
      <p:ext uri="{BB962C8B-B14F-4D97-AF65-F5344CB8AC3E}">
        <p14:creationId xmlns:p14="http://schemas.microsoft.com/office/powerpoint/2010/main" val="1053755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353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Times New Roman" pitchFamily="18" charset="0"/>
                <a:cs typeface="+mn-cs"/>
              </a:defRPr>
            </a:lvl1pPr>
          </a:lstStyle>
          <a:p>
            <a:pPr>
              <a:defRPr/>
            </a:pPr>
            <a:endParaRPr lang="en-US"/>
          </a:p>
        </p:txBody>
      </p:sp>
      <p:sp>
        <p:nvSpPr>
          <p:cNvPr id="12291" name="Rectangle 3"/>
          <p:cNvSpPr>
            <a:spLocks noGrp="1" noChangeArrowheads="1"/>
          </p:cNvSpPr>
          <p:nvPr>
            <p:ph type="dt" idx="1"/>
          </p:nvPr>
        </p:nvSpPr>
        <p:spPr bwMode="auto">
          <a:xfrm>
            <a:off x="3967163" y="0"/>
            <a:ext cx="30353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Times New Roman" pitchFamily="18" charset="0"/>
                <a:cs typeface="+mn-cs"/>
              </a:defRPr>
            </a:lvl1pPr>
          </a:lstStyle>
          <a:p>
            <a:pPr>
              <a:defRPr/>
            </a:pPr>
            <a:endParaRPr lang="en-US"/>
          </a:p>
        </p:txBody>
      </p:sp>
      <p:sp>
        <p:nvSpPr>
          <p:cNvPr id="5124" name="Rectangle 4"/>
          <p:cNvSpPr>
            <a:spLocks noRot="1" noChangeArrowheads="1" noTextEdit="1"/>
          </p:cNvSpPr>
          <p:nvPr>
            <p:ph type="sldImg" idx="2"/>
          </p:nvPr>
        </p:nvSpPr>
        <p:spPr bwMode="auto">
          <a:xfrm>
            <a:off x="1195388" y="692150"/>
            <a:ext cx="4613275" cy="3459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700088" y="4381500"/>
            <a:ext cx="5603875" cy="414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2294" name="Rectangle 6"/>
          <p:cNvSpPr>
            <a:spLocks noGrp="1" noChangeArrowheads="1"/>
          </p:cNvSpPr>
          <p:nvPr>
            <p:ph type="ftr" sz="quarter" idx="4"/>
          </p:nvPr>
        </p:nvSpPr>
        <p:spPr bwMode="auto">
          <a:xfrm>
            <a:off x="0" y="8759825"/>
            <a:ext cx="30353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Times New Roman" pitchFamily="18" charset="0"/>
                <a:cs typeface="+mn-cs"/>
              </a:defRPr>
            </a:lvl1pPr>
          </a:lstStyle>
          <a:p>
            <a:pPr>
              <a:defRPr/>
            </a:pPr>
            <a:endParaRPr lang="en-US"/>
          </a:p>
        </p:txBody>
      </p:sp>
      <p:sp>
        <p:nvSpPr>
          <p:cNvPr id="12295" name="Rectangle 7"/>
          <p:cNvSpPr>
            <a:spLocks noGrp="1" noChangeArrowheads="1"/>
          </p:cNvSpPr>
          <p:nvPr>
            <p:ph type="sldNum" sz="quarter" idx="5"/>
          </p:nvPr>
        </p:nvSpPr>
        <p:spPr bwMode="auto">
          <a:xfrm>
            <a:off x="3967163" y="8759825"/>
            <a:ext cx="30353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latin typeface="Times New Roman" panose="02020603050405020304" pitchFamily="18" charset="0"/>
              </a:defRPr>
            </a:lvl1pPr>
          </a:lstStyle>
          <a:p>
            <a:pPr>
              <a:defRPr/>
            </a:pPr>
            <a:fld id="{97C7E33C-125A-4500-8F31-1FFB09831036}" type="slidenum">
              <a:rPr lang="en-US" altLang="en-US"/>
              <a:pPr>
                <a:defRPr/>
              </a:pPr>
              <a:t>‹#›</a:t>
            </a:fld>
            <a:endParaRPr lang="en-US" altLang="en-US"/>
          </a:p>
        </p:txBody>
      </p:sp>
    </p:spTree>
    <p:extLst>
      <p:ext uri="{BB962C8B-B14F-4D97-AF65-F5344CB8AC3E}">
        <p14:creationId xmlns:p14="http://schemas.microsoft.com/office/powerpoint/2010/main" val="34940691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gd name="T0" fmla="*/ 3054 w 6027"/>
                <a:gd name="T1" fmla="*/ 1 h 2296"/>
                <a:gd name="T2" fmla="*/ 0 w 6027"/>
                <a:gd name="T3" fmla="*/ 1 h 2296"/>
                <a:gd name="T4" fmla="*/ 0 w 6027"/>
                <a:gd name="T5" fmla="*/ 0 h 2296"/>
                <a:gd name="T6" fmla="*/ 3054 w 6027"/>
                <a:gd name="T7" fmla="*/ 0 h 2296"/>
                <a:gd name="T8" fmla="*/ 3054 w 6027"/>
                <a:gd name="T9" fmla="*/ 1 h 2296"/>
                <a:gd name="T10" fmla="*/ 3054 w 6027"/>
                <a:gd name="T11" fmla="*/ 1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latin typeface="SimSun" pitchFamily="2" charset="-122"/>
                <a:cs typeface="+mn-cs"/>
              </a:endParaRPr>
            </a:p>
          </p:txBody>
        </p:sp>
      </p:grpSp>
      <p:sp>
        <p:nvSpPr>
          <p:cNvPr id="7" name="Freeform 5"/>
          <p:cNvSpPr>
            <a:spLocks/>
          </p:cNvSpPr>
          <p:nvPr/>
        </p:nvSpPr>
        <p:spPr bwMode="hidden">
          <a:xfrm>
            <a:off x="6242050" y="6269038"/>
            <a:ext cx="2895600" cy="609600"/>
          </a:xfrm>
          <a:custGeom>
            <a:avLst/>
            <a:gdLst>
              <a:gd name="T0" fmla="*/ 2147483646 w 5748"/>
              <a:gd name="T1" fmla="*/ 2147483646 h 246"/>
              <a:gd name="T2" fmla="*/ 0 w 5748"/>
              <a:gd name="T3" fmla="*/ 2147483646 h 246"/>
              <a:gd name="T4" fmla="*/ 0 w 5748"/>
              <a:gd name="T5" fmla="*/ 0 h 246"/>
              <a:gd name="T6" fmla="*/ 2147483646 w 5748"/>
              <a:gd name="T7" fmla="*/ 0 h 246"/>
              <a:gd name="T8" fmla="*/ 2147483646 w 5748"/>
              <a:gd name="T9" fmla="*/ 2147483646 h 246"/>
              <a:gd name="T10" fmla="*/ 2147483646 w 5748"/>
              <a:gd name="T11" fmla="*/ 21474836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latin typeface="SimSun" pitchFamily="2" charset="-122"/>
                <a:cs typeface="+mn-cs"/>
              </a:endParaRPr>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0"/>
              <p:cNvSpPr>
                <a:spLocks/>
              </p:cNvSpPr>
              <p:nvPr userDrawn="1"/>
            </p:nvSpPr>
            <p:spPr bwMode="ltGray">
              <a:xfrm>
                <a:off x="2677" y="3792"/>
                <a:ext cx="186" cy="395"/>
              </a:xfrm>
              <a:custGeom>
                <a:avLst/>
                <a:gdLst>
                  <a:gd name="T0" fmla="*/ 36 w 186"/>
                  <a:gd name="T1" fmla="*/ 0 h 353"/>
                  <a:gd name="T2" fmla="*/ 54 w 186"/>
                  <a:gd name="T3" fmla="*/ 96 h 353"/>
                  <a:gd name="T4" fmla="*/ 24 w 186"/>
                  <a:gd name="T5" fmla="*/ 164 h 353"/>
                  <a:gd name="T6" fmla="*/ 18 w 186"/>
                  <a:gd name="T7" fmla="*/ 356 h 353"/>
                  <a:gd name="T8" fmla="*/ 42 w 186"/>
                  <a:gd name="T9" fmla="*/ 617 h 353"/>
                  <a:gd name="T10" fmla="*/ 48 w 186"/>
                  <a:gd name="T11" fmla="*/ 873 h 353"/>
                  <a:gd name="T12" fmla="*/ 0 w 186"/>
                  <a:gd name="T13" fmla="*/ 1908 h 353"/>
                  <a:gd name="T14" fmla="*/ 54 w 186"/>
                  <a:gd name="T15" fmla="*/ 1263 h 353"/>
                  <a:gd name="T16" fmla="*/ 84 w 186"/>
                  <a:gd name="T17" fmla="*/ 1165 h 353"/>
                  <a:gd name="T18" fmla="*/ 126 w 186"/>
                  <a:gd name="T19" fmla="*/ 683 h 353"/>
                  <a:gd name="T20" fmla="*/ 144 w 186"/>
                  <a:gd name="T21" fmla="*/ 646 h 353"/>
                  <a:gd name="T22" fmla="*/ 144 w 186"/>
                  <a:gd name="T23" fmla="*/ 487 h 353"/>
                  <a:gd name="T24" fmla="*/ 186 w 186"/>
                  <a:gd name="T25" fmla="*/ 356 h 353"/>
                  <a:gd name="T26" fmla="*/ 162 w 186"/>
                  <a:gd name="T27" fmla="*/ 323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34 h 66"/>
                  <a:gd name="T8" fmla="*/ 6 w 155"/>
                  <a:gd name="T9" fmla="*/ 98 h 66"/>
                  <a:gd name="T10" fmla="*/ 0 w 155"/>
                  <a:gd name="T11" fmla="*/ 135 h 66"/>
                  <a:gd name="T12" fmla="*/ 78 w 155"/>
                  <a:gd name="T13" fmla="*/ 330 h 66"/>
                  <a:gd name="T14" fmla="*/ 96 w 155"/>
                  <a:gd name="T15" fmla="*/ 232 h 66"/>
                  <a:gd name="T16" fmla="*/ 155 w 155"/>
                  <a:gd name="T17" fmla="*/ 367 h 66"/>
                  <a:gd name="T18" fmla="*/ 126 w 155"/>
                  <a:gd name="T19" fmla="*/ 135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3"/>
              <p:cNvSpPr>
                <a:spLocks/>
              </p:cNvSpPr>
              <p:nvPr userDrawn="1"/>
            </p:nvSpPr>
            <p:spPr bwMode="ltGray">
              <a:xfrm>
                <a:off x="2486" y="3859"/>
                <a:ext cx="42" cy="81"/>
              </a:xfrm>
              <a:custGeom>
                <a:avLst/>
                <a:gdLst>
                  <a:gd name="T0" fmla="*/ 6 w 42"/>
                  <a:gd name="T1" fmla="*/ 214 h 72"/>
                  <a:gd name="T2" fmla="*/ 0 w 42"/>
                  <a:gd name="T3" fmla="*/ 110 h 72"/>
                  <a:gd name="T4" fmla="*/ 12 w 42"/>
                  <a:gd name="T5" fmla="*/ 37 h 72"/>
                  <a:gd name="T6" fmla="*/ 0 w 42"/>
                  <a:gd name="T7" fmla="*/ 37 h 72"/>
                  <a:gd name="T8" fmla="*/ 12 w 42"/>
                  <a:gd name="T9" fmla="*/ 37 h 72"/>
                  <a:gd name="T10" fmla="*/ 24 w 42"/>
                  <a:gd name="T11" fmla="*/ 37 h 72"/>
                  <a:gd name="T12" fmla="*/ 36 w 42"/>
                  <a:gd name="T13" fmla="*/ 37 h 72"/>
                  <a:gd name="T14" fmla="*/ 42 w 42"/>
                  <a:gd name="T15" fmla="*/ 0 h 72"/>
                  <a:gd name="T16" fmla="*/ 30 w 42"/>
                  <a:gd name="T17" fmla="*/ 110 h 72"/>
                  <a:gd name="T18" fmla="*/ 42 w 42"/>
                  <a:gd name="T19" fmla="*/ 286 h 72"/>
                  <a:gd name="T20" fmla="*/ 12 w 42"/>
                  <a:gd name="T21" fmla="*/ 419 h 72"/>
                  <a:gd name="T22" fmla="*/ 6 w 42"/>
                  <a:gd name="T23" fmla="*/ 214 h 72"/>
                  <a:gd name="T24" fmla="*/ 6 w 42"/>
                  <a:gd name="T25" fmla="*/ 214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latin typeface="SimSun" pitchFamily="2" charset="-122"/>
                <a:cs typeface="+mn-cs"/>
              </a:endParaRPr>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gd name="T0" fmla="*/ 24 w 365"/>
                <a:gd name="T1" fmla="*/ 24 h 287"/>
                <a:gd name="T2" fmla="*/ 0 w 365"/>
                <a:gd name="T3" fmla="*/ 75 h 287"/>
                <a:gd name="T4" fmla="*/ 66 w 365"/>
                <a:gd name="T5" fmla="*/ 138 h 287"/>
                <a:gd name="T6" fmla="*/ 143 w 365"/>
                <a:gd name="T7" fmla="*/ 225 h 287"/>
                <a:gd name="T8" fmla="*/ 191 w 365"/>
                <a:gd name="T9" fmla="*/ 207 h 287"/>
                <a:gd name="T10" fmla="*/ 341 w 365"/>
                <a:gd name="T11" fmla="*/ 353 h 287"/>
                <a:gd name="T12" fmla="*/ 305 w 365"/>
                <a:gd name="T13" fmla="*/ 216 h 287"/>
                <a:gd name="T14" fmla="*/ 365 w 365"/>
                <a:gd name="T15" fmla="*/ 162 h 287"/>
                <a:gd name="T16" fmla="*/ 359 w 365"/>
                <a:gd name="T17" fmla="*/ 156 h 287"/>
                <a:gd name="T18" fmla="*/ 335 w 365"/>
                <a:gd name="T19" fmla="*/ 144 h 287"/>
                <a:gd name="T20" fmla="*/ 299 w 365"/>
                <a:gd name="T21" fmla="*/ 105 h 287"/>
                <a:gd name="T22" fmla="*/ 257 w 365"/>
                <a:gd name="T23" fmla="*/ 87 h 287"/>
                <a:gd name="T24" fmla="*/ 215 w 365"/>
                <a:gd name="T25" fmla="*/ 69 h 287"/>
                <a:gd name="T26" fmla="*/ 173 w 365"/>
                <a:gd name="T27" fmla="*/ 51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45 h 60"/>
                <a:gd name="T16" fmla="*/ 65 w 71"/>
                <a:gd name="T17" fmla="*/ 57 h 60"/>
                <a:gd name="T18" fmla="*/ 71 w 71"/>
                <a:gd name="T19" fmla="*/ 69 h 60"/>
                <a:gd name="T20" fmla="*/ 71 w 71"/>
                <a:gd name="T21" fmla="*/ 75 h 60"/>
                <a:gd name="T22" fmla="*/ 59 w 71"/>
                <a:gd name="T23" fmla="*/ 69 h 60"/>
                <a:gd name="T24" fmla="*/ 47 w 71"/>
                <a:gd name="T25" fmla="*/ 57 h 60"/>
                <a:gd name="T26" fmla="*/ 23 w 71"/>
                <a:gd name="T27" fmla="*/ 45 h 60"/>
                <a:gd name="T28" fmla="*/ 23 w 71"/>
                <a:gd name="T29" fmla="*/ 51 h 60"/>
                <a:gd name="T30" fmla="*/ 18 w 71"/>
                <a:gd name="T31" fmla="*/ 57 h 60"/>
                <a:gd name="T32" fmla="*/ 12 w 71"/>
                <a:gd name="T33" fmla="*/ 63 h 60"/>
                <a:gd name="T34" fmla="*/ 6 w 71"/>
                <a:gd name="T35" fmla="*/ 63 h 60"/>
                <a:gd name="T36" fmla="*/ 6 w 71"/>
                <a:gd name="T37" fmla="*/ 63 h 60"/>
                <a:gd name="T38" fmla="*/ 6 w 71"/>
                <a:gd name="T39" fmla="*/ 51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69 h 162"/>
                <a:gd name="T10" fmla="*/ 96 w 161"/>
                <a:gd name="T11" fmla="*/ 75 h 162"/>
                <a:gd name="T12" fmla="*/ 102 w 161"/>
                <a:gd name="T13" fmla="*/ 87 h 162"/>
                <a:gd name="T14" fmla="*/ 108 w 161"/>
                <a:gd name="T15" fmla="*/ 99 h 162"/>
                <a:gd name="T16" fmla="*/ 120 w 161"/>
                <a:gd name="T17" fmla="*/ 111 h 162"/>
                <a:gd name="T18" fmla="*/ 143 w 161"/>
                <a:gd name="T19" fmla="*/ 136 h 162"/>
                <a:gd name="T20" fmla="*/ 155 w 161"/>
                <a:gd name="T21" fmla="*/ 168 h 162"/>
                <a:gd name="T22" fmla="*/ 161 w 161"/>
                <a:gd name="T23" fmla="*/ 186 h 162"/>
                <a:gd name="T24" fmla="*/ 161 w 161"/>
                <a:gd name="T25" fmla="*/ 192 h 162"/>
                <a:gd name="T26" fmla="*/ 96 w 161"/>
                <a:gd name="T27" fmla="*/ 117 h 162"/>
                <a:gd name="T28" fmla="*/ 30 w 161"/>
                <a:gd name="T29" fmla="*/ 69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20"/>
            <p:cNvSpPr>
              <a:spLocks/>
            </p:cNvSpPr>
            <p:nvPr userDrawn="1"/>
          </p:nvSpPr>
          <p:spPr bwMode="auto">
            <a:xfrm>
              <a:off x="706" y="3854"/>
              <a:ext cx="59" cy="61"/>
            </a:xfrm>
            <a:custGeom>
              <a:avLst/>
              <a:gdLst>
                <a:gd name="T0" fmla="*/ 59 w 59"/>
                <a:gd name="T1" fmla="*/ 6 h 60"/>
                <a:gd name="T2" fmla="*/ 41 w 59"/>
                <a:gd name="T3" fmla="*/ 45 h 60"/>
                <a:gd name="T4" fmla="*/ 41 w 59"/>
                <a:gd name="T5" fmla="*/ 51 h 60"/>
                <a:gd name="T6" fmla="*/ 47 w 59"/>
                <a:gd name="T7" fmla="*/ 57 h 60"/>
                <a:gd name="T8" fmla="*/ 53 w 59"/>
                <a:gd name="T9" fmla="*/ 69 h 60"/>
                <a:gd name="T10" fmla="*/ 53 w 59"/>
                <a:gd name="T11" fmla="*/ 75 h 60"/>
                <a:gd name="T12" fmla="*/ 47 w 59"/>
                <a:gd name="T13" fmla="*/ 69 h 60"/>
                <a:gd name="T14" fmla="*/ 35 w 59"/>
                <a:gd name="T15" fmla="*/ 63 h 60"/>
                <a:gd name="T16" fmla="*/ 23 w 59"/>
                <a:gd name="T17" fmla="*/ 51 h 60"/>
                <a:gd name="T18" fmla="*/ 17 w 59"/>
                <a:gd name="T19" fmla="*/ 45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21"/>
            <p:cNvSpPr>
              <a:spLocks/>
            </p:cNvSpPr>
            <p:nvPr userDrawn="1"/>
          </p:nvSpPr>
          <p:spPr bwMode="auto">
            <a:xfrm>
              <a:off x="395" y="3811"/>
              <a:ext cx="245" cy="207"/>
            </a:xfrm>
            <a:custGeom>
              <a:avLst/>
              <a:gdLst>
                <a:gd name="T0" fmla="*/ 233 w 245"/>
                <a:gd name="T1" fmla="*/ 51 h 204"/>
                <a:gd name="T2" fmla="*/ 245 w 245"/>
                <a:gd name="T3" fmla="*/ 57 h 204"/>
                <a:gd name="T4" fmla="*/ 209 w 245"/>
                <a:gd name="T5" fmla="*/ 99 h 204"/>
                <a:gd name="T6" fmla="*/ 143 w 245"/>
                <a:gd name="T7" fmla="*/ 162 h 204"/>
                <a:gd name="T8" fmla="*/ 167 w 245"/>
                <a:gd name="T9" fmla="*/ 194 h 204"/>
                <a:gd name="T10" fmla="*/ 179 w 245"/>
                <a:gd name="T11" fmla="*/ 252 h 204"/>
                <a:gd name="T12" fmla="*/ 77 w 245"/>
                <a:gd name="T13" fmla="*/ 162 h 204"/>
                <a:gd name="T14" fmla="*/ 47 w 245"/>
                <a:gd name="T15" fmla="*/ 99 h 204"/>
                <a:gd name="T16" fmla="*/ 89 w 245"/>
                <a:gd name="T17" fmla="*/ 81 h 204"/>
                <a:gd name="T18" fmla="*/ 59 w 245"/>
                <a:gd name="T19" fmla="*/ 51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51 h 204"/>
                <a:gd name="T50" fmla="*/ 233 w 245"/>
                <a:gd name="T51" fmla="*/ 51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3718"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413719"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a:lvl1pPr>
          </a:lstStyle>
          <a:p>
            <a:pPr>
              <a:defRPr/>
            </a:pPr>
            <a:endParaRPr lang="en-US"/>
          </a:p>
        </p:txBody>
      </p:sp>
      <p:sp>
        <p:nvSpPr>
          <p:cNvPr id="25" name="Rectangle 25"/>
          <p:cNvSpPr>
            <a:spLocks noGrp="1" noChangeArrowheads="1"/>
          </p:cNvSpPr>
          <p:nvPr>
            <p:ph type="sldNum" sz="quarter" idx="11"/>
          </p:nvPr>
        </p:nvSpPr>
        <p:spPr/>
        <p:txBody>
          <a:bodyPr/>
          <a:lstStyle>
            <a:lvl1pPr>
              <a:defRPr smtClean="0"/>
            </a:lvl1pPr>
          </a:lstStyle>
          <a:p>
            <a:pPr>
              <a:defRPr/>
            </a:pPr>
            <a:fld id="{EAC9179A-7486-4CF4-B878-9EE184753B99}" type="slidenum">
              <a:rPr lang="en-US" altLang="en-US"/>
              <a:pPr>
                <a:defRPr/>
              </a:pPr>
              <a:t>‹#›</a:t>
            </a:fld>
            <a:endParaRPr lang="en-US" altLang="en-US"/>
          </a:p>
        </p:txBody>
      </p:sp>
      <p:sp>
        <p:nvSpPr>
          <p:cNvPr id="26" name="Rectangle 26"/>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691498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85346" y="2971800"/>
            <a:ext cx="4171242" cy="2819400"/>
          </a:xfrm>
        </p:spPr>
        <p:txBody>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1E108CD-5C70-4A11-86FC-CC1616EF441F}" type="slidenum">
              <a:rPr lang="en-US" altLang="en-US"/>
              <a:pPr>
                <a:defRPr/>
              </a:pPr>
              <a:t>‹#›</a:t>
            </a:fld>
            <a:endParaRPr lang="en-US" altLang="en-US"/>
          </a:p>
        </p:txBody>
      </p:sp>
    </p:spTree>
    <p:extLst>
      <p:ext uri="{BB962C8B-B14F-4D97-AF65-F5344CB8AC3E}">
        <p14:creationId xmlns:p14="http://schemas.microsoft.com/office/powerpoint/2010/main" val="3023874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85346" y="5108728"/>
            <a:ext cx="7774499" cy="682472"/>
          </a:xfrm>
        </p:spPr>
        <p:txBody>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6A3512D-567C-4A5B-8E86-C1987F50459D}" type="slidenum">
              <a:rPr lang="en-US" altLang="en-US"/>
              <a:pPr>
                <a:defRPr/>
              </a:pPr>
              <a:t>‹#›</a:t>
            </a:fld>
            <a:endParaRPr lang="en-US" altLang="en-US"/>
          </a:p>
        </p:txBody>
      </p:sp>
    </p:spTree>
    <p:extLst>
      <p:ext uri="{BB962C8B-B14F-4D97-AF65-F5344CB8AC3E}">
        <p14:creationId xmlns:p14="http://schemas.microsoft.com/office/powerpoint/2010/main" val="255836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2AB8D19-9E8F-43BD-AA5B-775117AAC47F}" type="slidenum">
              <a:rPr lang="en-US" altLang="en-US"/>
              <a:pPr>
                <a:defRPr/>
              </a:pPr>
              <a:t>‹#›</a:t>
            </a:fld>
            <a:endParaRPr lang="en-US" altLang="en-US"/>
          </a:p>
        </p:txBody>
      </p:sp>
    </p:spTree>
    <p:extLst>
      <p:ext uri="{BB962C8B-B14F-4D97-AF65-F5344CB8AC3E}">
        <p14:creationId xmlns:p14="http://schemas.microsoft.com/office/powerpoint/2010/main" val="127812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p:nvPr/>
        </p:nvSpPr>
        <p:spPr>
          <a:xfrm>
            <a:off x="504825" y="641350"/>
            <a:ext cx="457200" cy="585788"/>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n-US" sz="8000" dirty="0">
                <a:effectLst/>
              </a:rPr>
              <a:t>“</a:t>
            </a:r>
          </a:p>
        </p:txBody>
      </p:sp>
      <p:sp>
        <p:nvSpPr>
          <p:cNvPr id="6" name="TextBox 5"/>
          <p:cNvSpPr txBox="1"/>
          <p:nvPr/>
        </p:nvSpPr>
        <p:spPr>
          <a:xfrm>
            <a:off x="7947025" y="3073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defRPr/>
            </a:pPr>
            <a:r>
              <a:rPr lang="en-US" sz="8000" dirty="0">
                <a:effectLst/>
              </a:rPr>
              <a:t>”</a:t>
            </a:r>
          </a:p>
        </p:txBody>
      </p:sp>
      <p:sp>
        <p:nvSpPr>
          <p:cNvPr id="2" name="Title 1"/>
          <p:cNvSpPr>
            <a:spLocks noGrp="1"/>
          </p:cNvSpPr>
          <p:nvPr>
            <p:ph type="title"/>
          </p:nvPr>
        </p:nvSpPr>
        <p:spPr>
          <a:xfrm>
            <a:off x="1084659" y="609600"/>
            <a:ext cx="6977064" cy="2992904"/>
          </a:xfrm>
        </p:spPr>
        <p:txBody>
          <a:bodyP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610032"/>
            <a:ext cx="6564224" cy="426812"/>
          </a:xfrm>
        </p:spPr>
        <p:txBody>
          <a:bodyPr anchor="t"/>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5345" y="4204821"/>
            <a:ext cx="776532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Date Placeholder 4"/>
          <p:cNvSpPr>
            <a:spLocks noGrp="1"/>
          </p:cNvSpPr>
          <p:nvPr>
            <p:ph type="dt" sz="half" idx="14"/>
          </p:nvPr>
        </p:nvSpPr>
        <p:spPr/>
        <p:txBody>
          <a:bodyPr/>
          <a:lstStyle>
            <a:lvl1pPr>
              <a:defRPr/>
            </a:lvl1pPr>
          </a:lstStyle>
          <a:p>
            <a:pPr>
              <a:defRPr/>
            </a:pPr>
            <a:endParaRPr lang="en-US"/>
          </a:p>
        </p:txBody>
      </p:sp>
      <p:sp>
        <p:nvSpPr>
          <p:cNvPr id="8" name="Footer Placeholder 5"/>
          <p:cNvSpPr>
            <a:spLocks noGrp="1"/>
          </p:cNvSpPr>
          <p:nvPr>
            <p:ph type="ftr" sz="quarter" idx="15"/>
          </p:nvPr>
        </p:nvSpPr>
        <p:spPr/>
        <p:txBody>
          <a:bodyPr/>
          <a:lstStyle>
            <a:lvl1pPr>
              <a:defRPr/>
            </a:lvl1pPr>
          </a:lstStyle>
          <a:p>
            <a:pPr>
              <a:defRPr/>
            </a:pPr>
            <a:endParaRPr lang="en-US"/>
          </a:p>
        </p:txBody>
      </p:sp>
      <p:sp>
        <p:nvSpPr>
          <p:cNvPr id="9" name="Slide Number Placeholder 6"/>
          <p:cNvSpPr>
            <a:spLocks noGrp="1"/>
          </p:cNvSpPr>
          <p:nvPr>
            <p:ph type="sldNum" sz="quarter" idx="16"/>
          </p:nvPr>
        </p:nvSpPr>
        <p:spPr/>
        <p:txBody>
          <a:bodyPr/>
          <a:lstStyle>
            <a:lvl1pPr>
              <a:defRPr smtClean="0"/>
            </a:lvl1pPr>
          </a:lstStyle>
          <a:p>
            <a:pPr>
              <a:defRPr/>
            </a:pPr>
            <a:fld id="{C5673E26-1AB5-49A0-868C-65B8644E4BDB}" type="slidenum">
              <a:rPr lang="en-US" altLang="en-US"/>
              <a:pPr>
                <a:defRPr/>
              </a:pPr>
              <a:t>‹#›</a:t>
            </a:fld>
            <a:endParaRPr lang="en-US" altLang="en-US"/>
          </a:p>
        </p:txBody>
      </p:sp>
    </p:spTree>
    <p:extLst>
      <p:ext uri="{BB962C8B-B14F-4D97-AF65-F5344CB8AC3E}">
        <p14:creationId xmlns:p14="http://schemas.microsoft.com/office/powerpoint/2010/main" val="2746709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42ED78E-C784-4642-94F6-333868FE1CB9}" type="slidenum">
              <a:rPr lang="en-US" altLang="en-US"/>
              <a:pPr>
                <a:defRPr/>
              </a:pPr>
              <a:t>‹#›</a:t>
            </a:fld>
            <a:endParaRPr lang="en-US" altLang="en-US"/>
          </a:p>
        </p:txBody>
      </p:sp>
    </p:spTree>
    <p:extLst>
      <p:ext uri="{BB962C8B-B14F-4D97-AF65-F5344CB8AC3E}">
        <p14:creationId xmlns:p14="http://schemas.microsoft.com/office/powerpoint/2010/main" val="2106851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346" y="2911624"/>
            <a:ext cx="2474217" cy="2879576"/>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33659" y="2911624"/>
            <a:ext cx="2474866" cy="2879576"/>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982260" y="2911624"/>
            <a:ext cx="2468408" cy="2879576"/>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Date Placeholder 3"/>
          <p:cNvSpPr>
            <a:spLocks noGrp="1"/>
          </p:cNvSpPr>
          <p:nvPr>
            <p:ph type="dt" sz="half" idx="18"/>
          </p:nvPr>
        </p:nvSpPr>
        <p:spPr/>
        <p:txBody>
          <a:bodyPr/>
          <a:lstStyle>
            <a:lvl1pPr>
              <a:defRPr/>
            </a:lvl1pPr>
          </a:lstStyle>
          <a:p>
            <a:pPr>
              <a:defRPr/>
            </a:pPr>
            <a:endParaRPr lang="en-US"/>
          </a:p>
        </p:txBody>
      </p:sp>
      <p:sp>
        <p:nvSpPr>
          <p:cNvPr id="14" name="Footer Placeholder 4"/>
          <p:cNvSpPr>
            <a:spLocks noGrp="1"/>
          </p:cNvSpPr>
          <p:nvPr>
            <p:ph type="ftr" sz="quarter" idx="19"/>
          </p:nvPr>
        </p:nvSpPr>
        <p:spPr/>
        <p:txBody>
          <a:bodyPr/>
          <a:lstStyle>
            <a:lvl1pPr>
              <a:defRPr/>
            </a:lvl1pPr>
          </a:lstStyle>
          <a:p>
            <a:pPr>
              <a:defRPr/>
            </a:pPr>
            <a:endParaRPr lang="en-US"/>
          </a:p>
        </p:txBody>
      </p:sp>
      <p:sp>
        <p:nvSpPr>
          <p:cNvPr id="16" name="Slide Number Placeholder 5"/>
          <p:cNvSpPr>
            <a:spLocks noGrp="1"/>
          </p:cNvSpPr>
          <p:nvPr>
            <p:ph type="sldNum" sz="quarter" idx="20"/>
          </p:nvPr>
        </p:nvSpPr>
        <p:spPr/>
        <p:txBody>
          <a:bodyPr/>
          <a:lstStyle>
            <a:lvl1pPr>
              <a:defRPr/>
            </a:lvl1pPr>
          </a:lstStyle>
          <a:p>
            <a:pPr>
              <a:defRPr/>
            </a:pPr>
            <a:fld id="{BC3C85DF-1052-456C-9251-2CDBD9CD290D}" type="slidenum">
              <a:rPr lang="en-US" altLang="en-US"/>
              <a:pPr>
                <a:defRPr/>
              </a:pPr>
              <a:t>‹#›</a:t>
            </a:fld>
            <a:endParaRPr lang="en-US" altLang="en-US"/>
          </a:p>
        </p:txBody>
      </p:sp>
    </p:spTree>
    <p:extLst>
      <p:ext uri="{BB962C8B-B14F-4D97-AF65-F5344CB8AC3E}">
        <p14:creationId xmlns:p14="http://schemas.microsoft.com/office/powerpoint/2010/main" val="137717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21" name="Text Placeholder 3"/>
          <p:cNvSpPr>
            <a:spLocks noGrp="1"/>
          </p:cNvSpPr>
          <p:nvPr>
            <p:ph type="body" sz="half" idx="18"/>
          </p:nvPr>
        </p:nvSpPr>
        <p:spPr>
          <a:xfrm>
            <a:off x="685347" y="4565409"/>
            <a:ext cx="2474216" cy="1225792"/>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24" name="Text Placeholder 3"/>
          <p:cNvSpPr>
            <a:spLocks noGrp="1"/>
          </p:cNvSpPr>
          <p:nvPr>
            <p:ph type="body" sz="half" idx="19"/>
          </p:nvPr>
        </p:nvSpPr>
        <p:spPr>
          <a:xfrm>
            <a:off x="3331011" y="4565408"/>
            <a:ext cx="2475252" cy="1225792"/>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27" name="Text Placeholder 3"/>
          <p:cNvSpPr>
            <a:spLocks noGrp="1"/>
          </p:cNvSpPr>
          <p:nvPr>
            <p:ph type="body" sz="half" idx="20"/>
          </p:nvPr>
        </p:nvSpPr>
        <p:spPr>
          <a:xfrm>
            <a:off x="5979973" y="4565410"/>
            <a:ext cx="2470694" cy="1225790"/>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3"/>
          <p:cNvSpPr>
            <a:spLocks noGrp="1"/>
          </p:cNvSpPr>
          <p:nvPr>
            <p:ph type="dt" sz="half" idx="23"/>
          </p:nvPr>
        </p:nvSpPr>
        <p:spPr/>
        <p:txBody>
          <a:bodyPr/>
          <a:lstStyle>
            <a:lvl1pPr>
              <a:defRPr/>
            </a:lvl1pPr>
          </a:lstStyle>
          <a:p>
            <a:pPr>
              <a:defRPr/>
            </a:pPr>
            <a:endParaRPr lang="en-US"/>
          </a:p>
        </p:txBody>
      </p:sp>
      <p:sp>
        <p:nvSpPr>
          <p:cNvPr id="13" name="Footer Placeholder 4"/>
          <p:cNvSpPr>
            <a:spLocks noGrp="1"/>
          </p:cNvSpPr>
          <p:nvPr>
            <p:ph type="ftr" sz="quarter" idx="24"/>
          </p:nvPr>
        </p:nvSpPr>
        <p:spPr/>
        <p:txBody>
          <a:bodyPr/>
          <a:lstStyle>
            <a:lvl1pPr>
              <a:defRPr/>
            </a:lvl1pPr>
          </a:lstStyle>
          <a:p>
            <a:pPr>
              <a:defRPr/>
            </a:pPr>
            <a:endParaRPr lang="en-US"/>
          </a:p>
        </p:txBody>
      </p:sp>
      <p:sp>
        <p:nvSpPr>
          <p:cNvPr id="14" name="Slide Number Placeholder 5"/>
          <p:cNvSpPr>
            <a:spLocks noGrp="1"/>
          </p:cNvSpPr>
          <p:nvPr>
            <p:ph type="sldNum" sz="quarter" idx="25"/>
          </p:nvPr>
        </p:nvSpPr>
        <p:spPr/>
        <p:txBody>
          <a:bodyPr/>
          <a:lstStyle>
            <a:lvl1pPr>
              <a:defRPr/>
            </a:lvl1pPr>
          </a:lstStyle>
          <a:p>
            <a:pPr>
              <a:defRPr/>
            </a:pPr>
            <a:fld id="{6234167D-7BEA-49F4-ABC2-279A244390D0}" type="slidenum">
              <a:rPr lang="en-US" altLang="en-US"/>
              <a:pPr>
                <a:defRPr/>
              </a:pPr>
              <a:t>‹#›</a:t>
            </a:fld>
            <a:endParaRPr lang="en-US" altLang="en-US"/>
          </a:p>
        </p:txBody>
      </p:sp>
    </p:spTree>
    <p:extLst>
      <p:ext uri="{BB962C8B-B14F-4D97-AF65-F5344CB8AC3E}">
        <p14:creationId xmlns:p14="http://schemas.microsoft.com/office/powerpoint/2010/main" val="16626118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B307CE8-A069-4713-A098-ED9C6561755A}" type="slidenum">
              <a:rPr lang="en-US" altLang="en-US"/>
              <a:pPr>
                <a:defRPr/>
              </a:pPr>
              <a:t>‹#›</a:t>
            </a:fld>
            <a:endParaRPr lang="en-US" altLang="en-US"/>
          </a:p>
        </p:txBody>
      </p:sp>
    </p:spTree>
    <p:extLst>
      <p:ext uri="{BB962C8B-B14F-4D97-AF65-F5344CB8AC3E}">
        <p14:creationId xmlns:p14="http://schemas.microsoft.com/office/powerpoint/2010/main" val="41516664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DE4AFA-8EC1-4182-AA00-E823FEB64EBD}" type="slidenum">
              <a:rPr lang="en-US" altLang="en-US"/>
              <a:pPr>
                <a:defRPr/>
              </a:pPr>
              <a:t>‹#›</a:t>
            </a:fld>
            <a:endParaRPr lang="en-US" altLang="en-US"/>
          </a:p>
        </p:txBody>
      </p:sp>
    </p:spTree>
    <p:extLst>
      <p:ext uri="{BB962C8B-B14F-4D97-AF65-F5344CB8AC3E}">
        <p14:creationId xmlns:p14="http://schemas.microsoft.com/office/powerpoint/2010/main" val="384463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2AC0A-2B3A-4C2D-8CF5-0692D658141A}" type="slidenum">
              <a:rPr lang="en-US" altLang="en-US"/>
              <a:pPr>
                <a:defRPr/>
              </a:pPr>
              <a:t>‹#›</a:t>
            </a:fld>
            <a:endParaRPr lang="en-US" altLang="en-US"/>
          </a:p>
        </p:txBody>
      </p:sp>
    </p:spTree>
    <p:extLst>
      <p:ext uri="{BB962C8B-B14F-4D97-AF65-F5344CB8AC3E}">
        <p14:creationId xmlns:p14="http://schemas.microsoft.com/office/powerpoint/2010/main" val="4206884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13E48C-BD4E-44AA-9316-EB8D6C2B6BB8}" type="slidenum">
              <a:rPr lang="en-US" altLang="en-US"/>
              <a:pPr>
                <a:defRPr/>
              </a:pPr>
              <a:t>‹#›</a:t>
            </a:fld>
            <a:endParaRPr lang="en-US" altLang="en-US"/>
          </a:p>
        </p:txBody>
      </p:sp>
    </p:spTree>
    <p:extLst>
      <p:ext uri="{BB962C8B-B14F-4D97-AF65-F5344CB8AC3E}">
        <p14:creationId xmlns:p14="http://schemas.microsoft.com/office/powerpoint/2010/main" val="72851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F05524-419E-4603-B45C-55C8246663CC}" type="slidenum">
              <a:rPr lang="en-US" altLang="en-US"/>
              <a:pPr>
                <a:defRPr/>
              </a:pPr>
              <a:t>‹#›</a:t>
            </a:fld>
            <a:endParaRPr lang="en-US" altLang="en-US"/>
          </a:p>
        </p:txBody>
      </p:sp>
    </p:spTree>
    <p:extLst>
      <p:ext uri="{BB962C8B-B14F-4D97-AF65-F5344CB8AC3E}">
        <p14:creationId xmlns:p14="http://schemas.microsoft.com/office/powerpoint/2010/main" val="2170964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AC2AB71-9318-416B-ADC5-0CC27DAB1E63}" type="slidenum">
              <a:rPr lang="en-US" altLang="en-US"/>
              <a:pPr>
                <a:defRPr/>
              </a:pPr>
              <a:t>‹#›</a:t>
            </a:fld>
            <a:endParaRPr lang="en-US" altLang="en-US"/>
          </a:p>
        </p:txBody>
      </p:sp>
    </p:spTree>
    <p:extLst>
      <p:ext uri="{BB962C8B-B14F-4D97-AF65-F5344CB8AC3E}">
        <p14:creationId xmlns:p14="http://schemas.microsoft.com/office/powerpoint/2010/main" val="2123351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346" y="2912232"/>
            <a:ext cx="3830406"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912232"/>
            <a:ext cx="382151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F09637E-FAB4-4DE1-97EB-DB96552E16F4}" type="slidenum">
              <a:rPr lang="en-US" altLang="en-US"/>
              <a:pPr>
                <a:defRPr/>
              </a:pPr>
              <a:t>‹#›</a:t>
            </a:fld>
            <a:endParaRPr lang="en-US" altLang="en-US"/>
          </a:p>
        </p:txBody>
      </p:sp>
    </p:spTree>
    <p:extLst>
      <p:ext uri="{BB962C8B-B14F-4D97-AF65-F5344CB8AC3E}">
        <p14:creationId xmlns:p14="http://schemas.microsoft.com/office/powerpoint/2010/main" val="3016107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0452361-4205-4437-AFE7-95A617A408C7}" type="slidenum">
              <a:rPr lang="en-US" altLang="en-US"/>
              <a:pPr>
                <a:defRPr/>
              </a:pPr>
              <a:t>‹#›</a:t>
            </a:fld>
            <a:endParaRPr lang="en-US" altLang="en-US"/>
          </a:p>
        </p:txBody>
      </p:sp>
    </p:spTree>
    <p:extLst>
      <p:ext uri="{BB962C8B-B14F-4D97-AF65-F5344CB8AC3E}">
        <p14:creationId xmlns:p14="http://schemas.microsoft.com/office/powerpoint/2010/main" val="1272201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4B5BD2C-6750-419E-A67B-10FE1242FECB}" type="slidenum">
              <a:rPr lang="en-US" altLang="en-US"/>
              <a:pPr>
                <a:defRPr/>
              </a:pPr>
              <a:t>‹#›</a:t>
            </a:fld>
            <a:endParaRPr lang="en-US" altLang="en-US"/>
          </a:p>
        </p:txBody>
      </p:sp>
    </p:spTree>
    <p:extLst>
      <p:ext uri="{BB962C8B-B14F-4D97-AF65-F5344CB8AC3E}">
        <p14:creationId xmlns:p14="http://schemas.microsoft.com/office/powerpoint/2010/main" val="2086243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2AE1B37-25DC-4ED7-818D-FB997BE30C3C}" type="slidenum">
              <a:rPr lang="en-US" altLang="en-US"/>
              <a:pPr>
                <a:defRPr/>
              </a:pPr>
              <a:t>‹#›</a:t>
            </a:fld>
            <a:endParaRPr lang="en-US" altLang="en-US"/>
          </a:p>
        </p:txBody>
      </p:sp>
    </p:spTree>
    <p:extLst>
      <p:ext uri="{BB962C8B-B14F-4D97-AF65-F5344CB8AC3E}">
        <p14:creationId xmlns:p14="http://schemas.microsoft.com/office/powerpoint/2010/main" val="251632807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847"/>
            </a:gs>
            <a:gs pos="100000">
              <a:schemeClr val="bg1"/>
            </a:gs>
          </a:gsLst>
          <a:lin ang="5400000" scaled="1"/>
        </a:gradFill>
        <a:effectLst/>
      </p:bgPr>
    </p:bg>
    <p:spTree>
      <p:nvGrpSpPr>
        <p:cNvPr id="1" name=""/>
        <p:cNvGrpSpPr/>
        <p:nvPr/>
      </p:nvGrpSpPr>
      <p:grpSpPr>
        <a:xfrm>
          <a:off x="0" y="0"/>
          <a:ext cx="0" cy="0"/>
          <a:chOff x="0" y="0"/>
          <a:chExt cx="0" cy="0"/>
        </a:xfrm>
      </p:grpSpPr>
      <p:sp>
        <p:nvSpPr>
          <p:cNvPr id="412694"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23"/>
          <p:cNvSpPr>
            <a:spLocks noGrp="1" noChangeArrowheads="1"/>
          </p:cNvSpPr>
          <p:nvPr>
            <p:ph type="body" idx="1"/>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7" name="Rectangle 24"/>
          <p:cNvSpPr>
            <a:spLocks noGrp="1" noChangeArrowheads="1"/>
          </p:cNvSpPr>
          <p:nvPr>
            <p:ph type="dt" sz="quarter" idx="2"/>
          </p:nvPr>
        </p:nvSpPr>
        <p:spPr bwMode="auto">
          <a:xfrm>
            <a:off x="457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200" b="0">
                <a:effectLst>
                  <a:outerShdw blurRad="38100" dist="38100" dir="2700000" algn="tl">
                    <a:srgbClr val="000000"/>
                  </a:outerShdw>
                </a:effectLst>
                <a:latin typeface="+mn-lt"/>
                <a:cs typeface="+mn-cs"/>
              </a:defRPr>
            </a:lvl1pPr>
          </a:lstStyle>
          <a:p>
            <a:pPr>
              <a:defRPr/>
            </a:pPr>
            <a:endParaRPr lang="en-US"/>
          </a:p>
        </p:txBody>
      </p:sp>
      <p:sp>
        <p:nvSpPr>
          <p:cNvPr id="48" name="Rectangle 25"/>
          <p:cNvSpPr>
            <a:spLocks noGrp="1" noChangeArrowheads="1"/>
          </p:cNvSpPr>
          <p:nvPr>
            <p:ph type="sldNum" sz="quarter" idx="4"/>
          </p:nvPr>
        </p:nvSpPr>
        <p:spPr bwMode="auto">
          <a:xfrm>
            <a:off x="6553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defRPr sz="1200" b="0" smtClean="0">
                <a:effectLst>
                  <a:outerShdw blurRad="38100" dist="38100" dir="2700000" algn="tl">
                    <a:srgbClr val="000000"/>
                  </a:outerShdw>
                </a:effectLst>
              </a:defRPr>
            </a:lvl1pPr>
          </a:lstStyle>
          <a:p>
            <a:pPr>
              <a:defRPr/>
            </a:pPr>
            <a:fld id="{DAEA6911-3320-49C5-B373-0ACFDFCD3F76}" type="slidenum">
              <a:rPr lang="en-US" altLang="en-US"/>
              <a:pPr>
                <a:defRPr/>
              </a:pPr>
              <a:t>‹#›</a:t>
            </a:fld>
            <a:endParaRPr lang="en-US" altLang="en-US"/>
          </a:p>
        </p:txBody>
      </p:sp>
      <p:sp>
        <p:nvSpPr>
          <p:cNvPr id="49" name="Rectangle 26"/>
          <p:cNvSpPr>
            <a:spLocks noGrp="1" noChangeArrowheads="1"/>
          </p:cNvSpPr>
          <p:nvPr>
            <p:ph type="ftr" sz="quarter" idx="3"/>
          </p:nvPr>
        </p:nvSpPr>
        <p:spPr bwMode="auto">
          <a:xfrm>
            <a:off x="3124200" y="6248400"/>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defRPr sz="1200" b="0">
                <a:effectLst>
                  <a:outerShdw blurRad="38100" dist="38100" dir="2700000" algn="tl">
                    <a:srgbClr val="000000"/>
                  </a:outerShdw>
                </a:effectLst>
                <a:latin typeface="+mn-lt"/>
                <a:cs typeface="+mn-cs"/>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4230" r:id="rId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Arial" charset="0"/>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Arial" charset="0"/>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609600"/>
            <a:ext cx="7764463"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095500"/>
            <a:ext cx="7764463" cy="36957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59450" y="5883275"/>
            <a:ext cx="2057400" cy="365125"/>
          </a:xfrm>
          <a:prstGeom prst="rect">
            <a:avLst/>
          </a:prstGeom>
        </p:spPr>
        <p:txBody>
          <a:bodyPr vert="horz" lIns="91440" tIns="45720" rIns="91440" bIns="45720" rtlCol="0" anchor="ctr"/>
          <a:lstStyle>
            <a:lvl1pPr algn="r">
              <a:defRPr sz="1000">
                <a:solidFill>
                  <a:schemeClr val="tx1">
                    <a:tint val="75000"/>
                  </a:schemeClr>
                </a:solidFill>
                <a:cs typeface="Arial" panose="020B0604020202020204" pitchFamily="34" charset="0"/>
              </a:defRPr>
            </a:lvl1pPr>
          </a:lstStyle>
          <a:p>
            <a:pPr>
              <a:defRPr/>
            </a:pPr>
            <a:endParaRPr lang="en-US"/>
          </a:p>
        </p:txBody>
      </p:sp>
      <p:sp>
        <p:nvSpPr>
          <p:cNvPr id="5" name="Footer Placeholder 4"/>
          <p:cNvSpPr>
            <a:spLocks noGrp="1"/>
          </p:cNvSpPr>
          <p:nvPr>
            <p:ph type="ftr" sz="quarter" idx="3"/>
          </p:nvPr>
        </p:nvSpPr>
        <p:spPr>
          <a:xfrm>
            <a:off x="685800" y="5883275"/>
            <a:ext cx="5003800" cy="365125"/>
          </a:xfrm>
          <a:prstGeom prst="rect">
            <a:avLst/>
          </a:prstGeom>
        </p:spPr>
        <p:txBody>
          <a:bodyPr vert="horz" lIns="91440" tIns="45720" rIns="91440" bIns="45720" rtlCol="0" anchor="ctr"/>
          <a:lstStyle>
            <a:lvl1pPr algn="l">
              <a:defRPr sz="1000">
                <a:solidFill>
                  <a:schemeClr val="tx1">
                    <a:tint val="75000"/>
                  </a:schemeClr>
                </a:solidFill>
                <a:cs typeface="Arial" panose="020B0604020202020204" pitchFamily="34" charset="0"/>
              </a:defRPr>
            </a:lvl1pPr>
          </a:lstStyle>
          <a:p>
            <a:pPr>
              <a:defRPr/>
            </a:pPr>
            <a:endParaRPr lang="en-US"/>
          </a:p>
        </p:txBody>
      </p:sp>
      <p:sp>
        <p:nvSpPr>
          <p:cNvPr id="6" name="Slide Number Placeholder 5"/>
          <p:cNvSpPr>
            <a:spLocks noGrp="1"/>
          </p:cNvSpPr>
          <p:nvPr>
            <p:ph type="sldNum" sz="quarter" idx="4"/>
          </p:nvPr>
        </p:nvSpPr>
        <p:spPr>
          <a:xfrm>
            <a:off x="7885113" y="5883275"/>
            <a:ext cx="565150" cy="365125"/>
          </a:xfrm>
          <a:prstGeom prst="rect">
            <a:avLst/>
          </a:prstGeom>
        </p:spPr>
        <p:txBody>
          <a:bodyPr vert="horz" wrap="square" lIns="91440" tIns="45720" rIns="91440" bIns="45720" numCol="1" anchor="ctr" anchorCtr="0" compatLnSpc="1">
            <a:prstTxWarp prst="textNoShape">
              <a:avLst/>
            </a:prstTxWarp>
          </a:bodyPr>
          <a:lstStyle>
            <a:lvl1pPr algn="r">
              <a:defRPr sz="1000" smtClean="0">
                <a:solidFill>
                  <a:srgbClr val="FFFFFF"/>
                </a:solidFill>
              </a:defRPr>
            </a:lvl1pPr>
          </a:lstStyle>
          <a:p>
            <a:pPr>
              <a:defRPr/>
            </a:pPr>
            <a:fld id="{AD8F2099-A2E0-4212-844A-A9745A9501AC}" type="slidenum">
              <a:rPr lang="en-US" altLang="en-US"/>
              <a:pPr>
                <a:defRPr/>
              </a:pPr>
              <a:t>‹#›</a:t>
            </a:fld>
            <a:endParaRPr lang="en-US" altLang="en-US"/>
          </a:p>
        </p:txBody>
      </p:sp>
    </p:spTree>
  </p:cSld>
  <p:clrMap bg1="dk1" tx1="lt1" bg2="dk2" tx2="lt2" accent1="accent1" accent2="accent2" accent3="accent3" accent4="accent4" accent5="accent5" accent6="accent6" hlink="hlink" folHlink="folHlink"/>
  <p:sldLayoutIdLst>
    <p:sldLayoutId id="2147484214" r:id="rId1"/>
    <p:sldLayoutId id="2147484215" r:id="rId2"/>
    <p:sldLayoutId id="2147484216" r:id="rId3"/>
    <p:sldLayoutId id="2147484217" r:id="rId4"/>
    <p:sldLayoutId id="2147484218" r:id="rId5"/>
    <p:sldLayoutId id="2147484219" r:id="rId6"/>
    <p:sldLayoutId id="2147484220" r:id="rId7"/>
    <p:sldLayoutId id="2147484221" r:id="rId8"/>
    <p:sldLayoutId id="2147484222" r:id="rId9"/>
    <p:sldLayoutId id="2147484223" r:id="rId10"/>
    <p:sldLayoutId id="2147484224" r:id="rId11"/>
    <p:sldLayoutId id="2147484231" r:id="rId12"/>
    <p:sldLayoutId id="2147484225" r:id="rId13"/>
    <p:sldLayoutId id="2147484226" r:id="rId14"/>
    <p:sldLayoutId id="2147484227" r:id="rId15"/>
    <p:sldLayoutId id="2147484228" r:id="rId16"/>
    <p:sldLayoutId id="2147484229" r:id="rId17"/>
  </p:sldLayoutIdLst>
  <p:txStyles>
    <p:titleStyle>
      <a:lvl1pPr algn="ctr" rtl="0" eaLnBrk="0" fontAlgn="base" hangingPunct="0">
        <a:lnSpc>
          <a:spcPct val="90000"/>
        </a:lnSpc>
        <a:spcBef>
          <a:spcPct val="0"/>
        </a:spcBef>
        <a:spcAft>
          <a:spcPct val="0"/>
        </a:spcAft>
        <a:defRPr sz="3400" b="1" kern="1200" cap="all">
          <a:solidFill>
            <a:schemeClr val="tx1"/>
          </a:solidFill>
          <a:effectLst>
            <a:outerShdw blurRad="50800" dist="63500" dir="2700000" algn="tl" rotWithShape="0">
              <a:srgbClr val="000000">
                <a:alpha val="48000"/>
              </a:srgbClr>
            </a:outerShdw>
          </a:effectLst>
          <a:latin typeface="+mj-lt"/>
          <a:ea typeface="+mj-ea"/>
          <a:cs typeface="+mj-cs"/>
        </a:defRPr>
      </a:lvl1pPr>
      <a:lvl2pPr algn="ctr" rtl="0" eaLnBrk="0" fontAlgn="base" hangingPunct="0">
        <a:lnSpc>
          <a:spcPct val="90000"/>
        </a:lnSpc>
        <a:spcBef>
          <a:spcPct val="0"/>
        </a:spcBef>
        <a:spcAft>
          <a:spcPct val="0"/>
        </a:spcAft>
        <a:defRPr sz="3400" b="1">
          <a:solidFill>
            <a:schemeClr val="tx1"/>
          </a:solidFill>
          <a:latin typeface="Bookman Old Style" pitchFamily="18" charset="0"/>
        </a:defRPr>
      </a:lvl2pPr>
      <a:lvl3pPr algn="ctr" rtl="0" eaLnBrk="0" fontAlgn="base" hangingPunct="0">
        <a:lnSpc>
          <a:spcPct val="90000"/>
        </a:lnSpc>
        <a:spcBef>
          <a:spcPct val="0"/>
        </a:spcBef>
        <a:spcAft>
          <a:spcPct val="0"/>
        </a:spcAft>
        <a:defRPr sz="3400" b="1">
          <a:solidFill>
            <a:schemeClr val="tx1"/>
          </a:solidFill>
          <a:latin typeface="Bookman Old Style" pitchFamily="18" charset="0"/>
        </a:defRPr>
      </a:lvl3pPr>
      <a:lvl4pPr algn="ctr" rtl="0" eaLnBrk="0" fontAlgn="base" hangingPunct="0">
        <a:lnSpc>
          <a:spcPct val="90000"/>
        </a:lnSpc>
        <a:spcBef>
          <a:spcPct val="0"/>
        </a:spcBef>
        <a:spcAft>
          <a:spcPct val="0"/>
        </a:spcAft>
        <a:defRPr sz="3400" b="1">
          <a:solidFill>
            <a:schemeClr val="tx1"/>
          </a:solidFill>
          <a:latin typeface="Bookman Old Style" pitchFamily="18" charset="0"/>
        </a:defRPr>
      </a:lvl4pPr>
      <a:lvl5pPr algn="ctr" rtl="0" eaLnBrk="0" fontAlgn="base" hangingPunct="0">
        <a:lnSpc>
          <a:spcPct val="90000"/>
        </a:lnSpc>
        <a:spcBef>
          <a:spcPct val="0"/>
        </a:spcBef>
        <a:spcAft>
          <a:spcPct val="0"/>
        </a:spcAft>
        <a:defRPr sz="3400" b="1">
          <a:solidFill>
            <a:schemeClr val="tx1"/>
          </a:solidFill>
          <a:latin typeface="Bookman Old Style" pitchFamily="18" charset="0"/>
        </a:defRPr>
      </a:lvl5pPr>
      <a:lvl6pPr marL="457200" algn="ctr" rtl="0" fontAlgn="base">
        <a:lnSpc>
          <a:spcPct val="90000"/>
        </a:lnSpc>
        <a:spcBef>
          <a:spcPct val="0"/>
        </a:spcBef>
        <a:spcAft>
          <a:spcPct val="0"/>
        </a:spcAft>
        <a:defRPr sz="3400" b="1">
          <a:solidFill>
            <a:schemeClr val="tx1"/>
          </a:solidFill>
          <a:latin typeface="Bookman Old Style" pitchFamily="18" charset="0"/>
        </a:defRPr>
      </a:lvl6pPr>
      <a:lvl7pPr marL="914400" algn="ctr" rtl="0" fontAlgn="base">
        <a:lnSpc>
          <a:spcPct val="90000"/>
        </a:lnSpc>
        <a:spcBef>
          <a:spcPct val="0"/>
        </a:spcBef>
        <a:spcAft>
          <a:spcPct val="0"/>
        </a:spcAft>
        <a:defRPr sz="3400" b="1">
          <a:solidFill>
            <a:schemeClr val="tx1"/>
          </a:solidFill>
          <a:latin typeface="Bookman Old Style" pitchFamily="18" charset="0"/>
        </a:defRPr>
      </a:lvl7pPr>
      <a:lvl8pPr marL="1371600" algn="ctr" rtl="0" fontAlgn="base">
        <a:lnSpc>
          <a:spcPct val="90000"/>
        </a:lnSpc>
        <a:spcBef>
          <a:spcPct val="0"/>
        </a:spcBef>
        <a:spcAft>
          <a:spcPct val="0"/>
        </a:spcAft>
        <a:defRPr sz="3400" b="1">
          <a:solidFill>
            <a:schemeClr val="tx1"/>
          </a:solidFill>
          <a:latin typeface="Bookman Old Style" pitchFamily="18" charset="0"/>
        </a:defRPr>
      </a:lvl8pPr>
      <a:lvl9pPr marL="1828800" algn="ctr" rtl="0" fontAlgn="base">
        <a:lnSpc>
          <a:spcPct val="90000"/>
        </a:lnSpc>
        <a:spcBef>
          <a:spcPct val="0"/>
        </a:spcBef>
        <a:spcAft>
          <a:spcPct val="0"/>
        </a:spcAft>
        <a:defRPr sz="3400" b="1">
          <a:solidFill>
            <a:schemeClr val="tx1"/>
          </a:solidFill>
          <a:latin typeface="Bookman Old Style" pitchFamily="18" charset="0"/>
        </a:defRPr>
      </a:lvl9pPr>
    </p:titleStyle>
    <p:bodyStyle>
      <a:lvl1pPr marL="228600" indent="-228600" algn="l" rtl="0" eaLnBrk="0" fontAlgn="base" hangingPunct="0">
        <a:lnSpc>
          <a:spcPct val="120000"/>
        </a:lnSpc>
        <a:spcBef>
          <a:spcPts val="1000"/>
        </a:spcBef>
        <a:spcAft>
          <a:spcPct val="0"/>
        </a:spcAft>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rtl="0" eaLnBrk="0" fontAlgn="base" hangingPunct="0">
        <a:lnSpc>
          <a:spcPct val="120000"/>
        </a:lnSpc>
        <a:spcBef>
          <a:spcPts val="500"/>
        </a:spcBef>
        <a:spcAft>
          <a:spcPct val="0"/>
        </a:spcAft>
        <a:buFont typeface="Arial" panose="020B0604020202020204" pitchFamily="34" charset="0"/>
        <a:buChar char="•"/>
        <a:defRPr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rtl="0" eaLnBrk="0" fontAlgn="base" hangingPunct="0">
        <a:lnSpc>
          <a:spcPct val="120000"/>
        </a:lnSpc>
        <a:spcBef>
          <a:spcPts val="500"/>
        </a:spcBef>
        <a:spcAft>
          <a:spcPct val="0"/>
        </a:spcAft>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rtl="0" eaLnBrk="0" fontAlgn="base" hangingPunct="0">
        <a:lnSpc>
          <a:spcPct val="120000"/>
        </a:lnSpc>
        <a:spcBef>
          <a:spcPts val="500"/>
        </a:spcBef>
        <a:spcAft>
          <a:spcPct val="0"/>
        </a:spcAft>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rtl="0" eaLnBrk="0" fontAlgn="base" hangingPunct="0">
        <a:lnSpc>
          <a:spcPct val="120000"/>
        </a:lnSpc>
        <a:spcBef>
          <a:spcPts val="500"/>
        </a:spcBef>
        <a:spcAft>
          <a:spcPct val="0"/>
        </a:spcAft>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2400" y="381000"/>
            <a:ext cx="8763000" cy="1371600"/>
          </a:xfrm>
        </p:spPr>
        <p:txBody>
          <a:bodyPr anchor="b">
            <a:normAutofit fontScale="90000"/>
          </a:bodyPr>
          <a:lstStyle/>
          <a:p>
            <a:pPr marL="647700" indent="-647700" eaLnBrk="1" fontAlgn="auto" hangingPunct="1">
              <a:spcAft>
                <a:spcPts val="0"/>
              </a:spcAft>
              <a:defRPr/>
            </a:pPr>
            <a:r>
              <a:rPr lang="en-US" altLang="ja-JP" sz="3600" dirty="0" smtClean="0">
                <a:ea typeface="宋体" panose="02010600030101010101" pitchFamily="2" charset="-122"/>
              </a:rPr>
              <a:t>  《</a:t>
            </a:r>
            <a:r>
              <a:rPr lang="zh-TW" altLang="en-US" sz="3600" dirty="0" smtClean="0">
                <a:ea typeface="宋体" panose="02010600030101010101" pitchFamily="2" charset="-122"/>
              </a:rPr>
              <a:t>加拉太書</a:t>
            </a:r>
            <a:r>
              <a:rPr lang="en-US" altLang="ja-JP" sz="3600" dirty="0" smtClean="0">
                <a:ea typeface="宋体" panose="02010600030101010101" pitchFamily="2" charset="-122"/>
              </a:rPr>
              <a:t>》</a:t>
            </a:r>
            <a:r>
              <a:rPr lang="en-US" altLang="en-US" sz="3600" dirty="0" err="1" smtClean="0">
                <a:ea typeface="宋体" panose="02010600030101010101" pitchFamily="2" charset="-122"/>
              </a:rPr>
              <a:t>系列</a:t>
            </a:r>
            <a:r>
              <a:rPr lang="en-US" altLang="en-US" sz="3600" dirty="0" smtClean="0">
                <a:ea typeface="宋体" panose="02010600030101010101" pitchFamily="2" charset="-122"/>
              </a:rPr>
              <a:t> Galatians Series</a:t>
            </a:r>
            <a:br>
              <a:rPr lang="en-US" altLang="en-US" sz="3600" dirty="0" smtClean="0">
                <a:ea typeface="宋体" panose="02010600030101010101" pitchFamily="2" charset="-122"/>
              </a:rPr>
            </a:br>
            <a:r>
              <a:rPr lang="en-US" altLang="en-US" sz="3600" dirty="0" smtClean="0">
                <a:ea typeface="宋体" panose="02010600030101010101" pitchFamily="2" charset="-122"/>
              </a:rPr>
              <a:t>“</a:t>
            </a:r>
            <a:r>
              <a:rPr lang="en-US" altLang="en-US" sz="3600" dirty="0" err="1" smtClean="0">
                <a:ea typeface="宋体" panose="02010600030101010101" pitchFamily="2" charset="-122"/>
              </a:rPr>
              <a:t>生命及操練</a:t>
            </a:r>
            <a:r>
              <a:rPr lang="en-US" altLang="en-US" sz="3600" dirty="0" smtClean="0">
                <a:ea typeface="宋体" panose="02010600030101010101" pitchFamily="2" charset="-122"/>
              </a:rPr>
              <a:t> Life and Practice”(</a:t>
            </a:r>
            <a:r>
              <a:rPr lang="en-US" altLang="zh-CN" sz="3600" dirty="0" smtClean="0"/>
              <a:t>3</a:t>
            </a:r>
            <a:r>
              <a:rPr lang="en-US" altLang="zh-TW" sz="3600" dirty="0" smtClean="0">
                <a:ea typeface="宋体" panose="02010600030101010101" pitchFamily="2" charset="-122"/>
              </a:rPr>
              <a:t>)</a:t>
            </a:r>
            <a:endParaRPr lang="en-US" altLang="en-US" sz="3600" dirty="0" smtClean="0">
              <a:ea typeface="宋体" panose="02010600030101010101" pitchFamily="2" charset="-122"/>
            </a:endParaRPr>
          </a:p>
        </p:txBody>
      </p:sp>
      <p:sp>
        <p:nvSpPr>
          <p:cNvPr id="7171" name="Rectangle 3"/>
          <p:cNvSpPr>
            <a:spLocks noGrp="1" noChangeArrowheads="1"/>
          </p:cNvSpPr>
          <p:nvPr>
            <p:ph idx="1"/>
          </p:nvPr>
        </p:nvSpPr>
        <p:spPr>
          <a:xfrm>
            <a:off x="228600" y="2057400"/>
            <a:ext cx="8610600" cy="3886200"/>
          </a:xfrm>
        </p:spPr>
        <p:txBody>
          <a:bodyPr/>
          <a:lstStyle/>
          <a:p>
            <a:pPr marL="0" indent="0" algn="ctr" eaLnBrk="1" fontAlgn="auto" hangingPunct="1">
              <a:lnSpc>
                <a:spcPct val="80000"/>
              </a:lnSpc>
              <a:spcAft>
                <a:spcPts val="0"/>
              </a:spcAft>
              <a:buFont typeface="Wingdings" panose="05000000000000000000" pitchFamily="2" charset="2"/>
              <a:buNone/>
              <a:defRPr/>
            </a:pPr>
            <a:endParaRPr lang="zh-TW" altLang="en-US" sz="4500" b="1" dirty="0" smtClean="0">
              <a:latin typeface="Times New Roman" panose="02020603050405020304" pitchFamily="18" charset="0"/>
              <a:ea typeface="宋体" panose="02010600030101010101" pitchFamily="2" charset="-122"/>
              <a:cs typeface="Times New Roman" panose="02020603050405020304" pitchFamily="18" charset="0"/>
            </a:endParaRPr>
          </a:p>
          <a:p>
            <a:pPr marL="0" indent="0" algn="ctr" eaLnBrk="1" fontAlgn="auto" hangingPunct="1">
              <a:lnSpc>
                <a:spcPct val="80000"/>
              </a:lnSpc>
              <a:spcAft>
                <a:spcPts val="0"/>
              </a:spcAft>
              <a:buFont typeface="Wingdings" panose="05000000000000000000" pitchFamily="2" charset="2"/>
              <a:buNone/>
              <a:defRPr/>
            </a:pPr>
            <a:r>
              <a:rPr lang="zh-CN" altLang="en-US" sz="6600" b="1" dirty="0">
                <a:latin typeface="宋体" pitchFamily="2" charset="-122"/>
              </a:rPr>
              <a:t>绝不妥协的福音</a:t>
            </a:r>
            <a:r>
              <a:rPr lang="en-US" altLang="en-US" sz="7200" b="1" dirty="0">
                <a:latin typeface="宋体" pitchFamily="2" charset="-122"/>
                <a:ea typeface="宋体" pitchFamily="2" charset="-122"/>
              </a:rPr>
              <a:t/>
            </a:r>
            <a:br>
              <a:rPr lang="en-US" altLang="en-US" sz="7200" b="1" dirty="0">
                <a:latin typeface="宋体" pitchFamily="2" charset="-122"/>
                <a:ea typeface="宋体" pitchFamily="2" charset="-122"/>
              </a:rPr>
            </a:br>
            <a:r>
              <a:rPr lang="en-US" altLang="zh-CN" sz="4300" b="1" dirty="0" smtClean="0">
                <a:latin typeface="Times New Roman" panose="02020603050405020304" pitchFamily="18" charset="0"/>
                <a:cs typeface="Times New Roman" panose="02020603050405020304" pitchFamily="18" charset="0"/>
              </a:rPr>
              <a:t>Uncompromising </a:t>
            </a:r>
            <a:r>
              <a:rPr lang="en-US" altLang="zh-TW" sz="4300" b="1" dirty="0" smtClean="0">
                <a:latin typeface="Times New Roman" panose="02020603050405020304" pitchFamily="18" charset="0"/>
                <a:ea typeface="宋体" panose="02010600030101010101" pitchFamily="2" charset="-122"/>
                <a:cs typeface="Times New Roman" panose="02020603050405020304" pitchFamily="18" charset="0"/>
              </a:rPr>
              <a:t>Gospel</a:t>
            </a:r>
            <a:r>
              <a:rPr lang="en-US" altLang="en-US" sz="6600" b="1" dirty="0" smtClean="0">
                <a:latin typeface="Times New Roman" panose="02020603050405020304" pitchFamily="18" charset="0"/>
                <a:ea typeface="宋体" panose="02010600030101010101" pitchFamily="2" charset="-122"/>
                <a:cs typeface="Times New Roman" panose="02020603050405020304" pitchFamily="18" charset="0"/>
              </a:rPr>
              <a:t/>
            </a:r>
            <a:br>
              <a:rPr lang="en-US" altLang="en-US" sz="6600" b="1" dirty="0" smtClean="0">
                <a:latin typeface="Times New Roman" panose="02020603050405020304" pitchFamily="18" charset="0"/>
                <a:ea typeface="宋体" panose="02010600030101010101" pitchFamily="2" charset="-122"/>
                <a:cs typeface="Times New Roman" panose="02020603050405020304" pitchFamily="18" charset="0"/>
              </a:rPr>
            </a:br>
            <a:endParaRPr lang="en-US" altLang="en-US" sz="4000" b="1" dirty="0" smtClean="0">
              <a:latin typeface="Times New Roman" panose="02020603050405020304" pitchFamily="18" charset="0"/>
              <a:ea typeface="宋体" panose="02010600030101010101" pitchFamily="2" charset="-122"/>
              <a:cs typeface="Times New Roman" panose="02020603050405020304" pitchFamily="18" charset="0"/>
            </a:endParaRPr>
          </a:p>
          <a:p>
            <a:pPr marL="0" indent="0" algn="ctr" eaLnBrk="1" fontAlgn="auto" hangingPunct="1">
              <a:lnSpc>
                <a:spcPct val="80000"/>
              </a:lnSpc>
              <a:spcAft>
                <a:spcPts val="0"/>
              </a:spcAft>
              <a:buFont typeface="Wingdings" panose="05000000000000000000" pitchFamily="2" charset="2"/>
              <a:buNone/>
              <a:defRPr/>
            </a:pPr>
            <a:r>
              <a:rPr lang="en-US" altLang="en-US" sz="4000" dirty="0" smtClean="0">
                <a:latin typeface="Times New Roman" panose="02020603050405020304" pitchFamily="18" charset="0"/>
                <a:ea typeface="宋体" panose="02010600030101010101" pitchFamily="2" charset="-122"/>
                <a:cs typeface="Times New Roman" panose="02020603050405020304" pitchFamily="18" charset="0"/>
              </a:rPr>
              <a:t>(</a:t>
            </a:r>
            <a:r>
              <a:rPr lang="en-US" altLang="ja-JP" sz="4000" dirty="0" smtClean="0">
                <a:latin typeface="Times New Roman" panose="02020603050405020304" pitchFamily="18" charset="0"/>
                <a:ea typeface="宋体" panose="02010600030101010101" pitchFamily="2" charset="-122"/>
                <a:cs typeface="Times New Roman" panose="02020603050405020304" pitchFamily="18" charset="0"/>
              </a:rPr>
              <a:t>《</a:t>
            </a:r>
            <a:r>
              <a:rPr lang="zh-TW" altLang="en-US" sz="4000" dirty="0" smtClean="0">
                <a:latin typeface="Times New Roman" panose="02020603050405020304" pitchFamily="18" charset="0"/>
                <a:ea typeface="宋体" panose="02010600030101010101" pitchFamily="2" charset="-122"/>
                <a:cs typeface="Times New Roman" panose="02020603050405020304" pitchFamily="18" charset="0"/>
              </a:rPr>
              <a:t>加拉太書</a:t>
            </a:r>
            <a:r>
              <a:rPr lang="en-US" altLang="ja-JP" sz="4000" dirty="0" smtClean="0">
                <a:latin typeface="Times New Roman" panose="02020603050405020304" pitchFamily="18" charset="0"/>
                <a:ea typeface="宋体" panose="02010600030101010101" pitchFamily="2" charset="-122"/>
                <a:cs typeface="Times New Roman" panose="02020603050405020304" pitchFamily="18" charset="0"/>
              </a:rPr>
              <a:t>》</a:t>
            </a:r>
            <a:r>
              <a:rPr lang="ja-JP" altLang="en-US" sz="4000" dirty="0" smtClean="0">
                <a:latin typeface="Times New Roman" panose="02020603050405020304" pitchFamily="18" charset="0"/>
                <a:ea typeface="宋体" panose="02010600030101010101" pitchFamily="2" charset="-122"/>
                <a:cs typeface="Times New Roman" panose="02020603050405020304" pitchFamily="18" charset="0"/>
              </a:rPr>
              <a:t>第</a:t>
            </a:r>
            <a:r>
              <a:rPr lang="ja-JP" altLang="en-US" sz="4000" b="1" dirty="0">
                <a:latin typeface="宋体" pitchFamily="2" charset="-122"/>
                <a:ea typeface="宋体" pitchFamily="2" charset="-122"/>
              </a:rPr>
              <a:t>二</a:t>
            </a:r>
            <a:r>
              <a:rPr lang="ja-JP" altLang="en-US" sz="4000" dirty="0" smtClean="0">
                <a:latin typeface="Times New Roman" panose="02020603050405020304" pitchFamily="18" charset="0"/>
                <a:ea typeface="宋体" panose="02010600030101010101" pitchFamily="2" charset="-122"/>
                <a:cs typeface="Times New Roman" panose="02020603050405020304" pitchFamily="18" charset="0"/>
              </a:rPr>
              <a:t>章</a:t>
            </a:r>
            <a:r>
              <a:rPr lang="en-US" altLang="ja-JP" sz="4000" dirty="0" smtClean="0">
                <a:latin typeface="Times New Roman" panose="02020603050405020304" pitchFamily="18" charset="0"/>
                <a:ea typeface="宋体" panose="02010600030101010101" pitchFamily="2" charset="-122"/>
                <a:cs typeface="Times New Roman" panose="02020603050405020304" pitchFamily="18" charset="0"/>
              </a:rPr>
              <a:t>1</a:t>
            </a:r>
            <a:r>
              <a:rPr lang="en-US" altLang="en-US" sz="4000" dirty="0" smtClean="0">
                <a:latin typeface="Times New Roman" panose="02020603050405020304" pitchFamily="18" charset="0"/>
                <a:ea typeface="宋体" panose="02010600030101010101" pitchFamily="2" charset="-122"/>
                <a:cs typeface="Times New Roman" panose="02020603050405020304" pitchFamily="18" charset="0"/>
              </a:rPr>
              <a:t>-</a:t>
            </a:r>
            <a:r>
              <a:rPr lang="en-US" altLang="zh-CN" sz="4000" dirty="0" smtClean="0">
                <a:latin typeface="Times New Roman" panose="02020603050405020304" pitchFamily="18" charset="0"/>
                <a:cs typeface="Times New Roman" panose="02020603050405020304" pitchFamily="18" charset="0"/>
              </a:rPr>
              <a:t>9</a:t>
            </a:r>
            <a:r>
              <a:rPr lang="en-US" altLang="en-US" sz="4000" dirty="0" smtClean="0">
                <a:latin typeface="Times New Roman" panose="02020603050405020304" pitchFamily="18" charset="0"/>
                <a:ea typeface="宋体" panose="02010600030101010101" pitchFamily="2" charset="-122"/>
                <a:cs typeface="Times New Roman" panose="02020603050405020304" pitchFamily="18" charset="0"/>
              </a:rPr>
              <a:t>节)</a:t>
            </a:r>
          </a:p>
          <a:p>
            <a:pPr marL="0" indent="0" algn="ctr" eaLnBrk="1" fontAlgn="auto" hangingPunct="1">
              <a:lnSpc>
                <a:spcPct val="80000"/>
              </a:lnSpc>
              <a:spcAft>
                <a:spcPts val="0"/>
              </a:spcAft>
              <a:buFont typeface="Wingdings" panose="05000000000000000000" pitchFamily="2" charset="2"/>
              <a:buNone/>
              <a:defRPr/>
            </a:pPr>
            <a:r>
              <a:rPr lang="en-US" altLang="ja-JP" sz="4000" dirty="0" smtClean="0">
                <a:latin typeface="Times New Roman" panose="02020603050405020304" pitchFamily="18" charset="0"/>
                <a:ea typeface="宋体" panose="02010600030101010101" pitchFamily="2" charset="-122"/>
                <a:cs typeface="Times New Roman" panose="02020603050405020304" pitchFamily="18" charset="0"/>
              </a:rPr>
              <a:t>(Galatians </a:t>
            </a:r>
            <a:r>
              <a:rPr lang="en-US" altLang="zh-CN" sz="4000" dirty="0">
                <a:latin typeface="Times New Roman" panose="02020603050405020304" pitchFamily="18" charset="0"/>
                <a:cs typeface="Times New Roman" panose="02020603050405020304" pitchFamily="18" charset="0"/>
              </a:rPr>
              <a:t>2</a:t>
            </a:r>
            <a:r>
              <a:rPr lang="en-US" altLang="ja-JP" sz="4000" dirty="0" smtClean="0">
                <a:latin typeface="Times New Roman" panose="02020603050405020304" pitchFamily="18" charset="0"/>
                <a:ea typeface="宋体" panose="02010600030101010101" pitchFamily="2" charset="-122"/>
                <a:cs typeface="Times New Roman" panose="02020603050405020304" pitchFamily="18" charset="0"/>
              </a:rPr>
              <a:t>:1-</a:t>
            </a:r>
            <a:r>
              <a:rPr lang="en-US" altLang="zh-CN" sz="4000" dirty="0" smtClean="0">
                <a:latin typeface="Times New Roman" panose="02020603050405020304" pitchFamily="18" charset="0"/>
                <a:cs typeface="Times New Roman" panose="02020603050405020304" pitchFamily="18" charset="0"/>
              </a:rPr>
              <a:t>9</a:t>
            </a:r>
            <a:r>
              <a:rPr lang="en-US" altLang="ja-JP" sz="4000" dirty="0" smtClean="0">
                <a:latin typeface="Times New Roman" panose="02020603050405020304" pitchFamily="18" charset="0"/>
                <a:ea typeface="宋体" panose="02010600030101010101" pitchFamily="2" charset="-122"/>
                <a:cs typeface="Times New Roman" panose="02020603050405020304" pitchFamily="18" charset="0"/>
              </a:rPr>
              <a:t>)</a:t>
            </a:r>
            <a:endParaRPr lang="ja-JP" altLang="en-US" sz="4000" dirty="0" smtClean="0">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a:xfrm>
            <a:off x="152400" y="1295400"/>
            <a:ext cx="8991600" cy="5410200"/>
          </a:xfrm>
        </p:spPr>
        <p:txBody>
          <a:bodyPr/>
          <a:lstStyle/>
          <a:p>
            <a:pPr marL="0" indent="0" fontAlgn="auto">
              <a:lnSpc>
                <a:spcPct val="100000"/>
              </a:lnSpc>
              <a:spcBef>
                <a:spcPts val="0"/>
              </a:spcBef>
              <a:buFont typeface="Wingdings" pitchFamily="2" charset="2"/>
              <a:buNone/>
              <a:defRPr/>
            </a:pPr>
            <a:r>
              <a:rPr lang="ja-JP" altLang="en-US" sz="3800" dirty="0" smtClean="0">
                <a:latin typeface="Times New Roman" panose="02020603050405020304" pitchFamily="18" charset="0"/>
                <a:ea typeface="宋体" pitchFamily="2" charset="-122"/>
                <a:cs typeface="Times New Roman" panose="02020603050405020304" pitchFamily="18" charset="0"/>
              </a:rPr>
              <a:t>二</a:t>
            </a:r>
            <a:r>
              <a:rPr lang="en-US" altLang="ja-JP" sz="3800" dirty="0" smtClean="0">
                <a:latin typeface="Times New Roman" panose="02020603050405020304" pitchFamily="18" charset="0"/>
                <a:ea typeface="宋体" pitchFamily="2" charset="-122"/>
                <a:cs typeface="Times New Roman" panose="02020603050405020304" pitchFamily="18" charset="0"/>
              </a:rPr>
              <a:t>﹑</a:t>
            </a:r>
            <a:r>
              <a:rPr lang="zh-TW" altLang="en-US" sz="3800" dirty="0" smtClean="0">
                <a:latin typeface="Times New Roman" panose="02020603050405020304" pitchFamily="18" charset="0"/>
                <a:ea typeface="宋体" pitchFamily="2" charset="-122"/>
                <a:cs typeface="Times New Roman" panose="02020603050405020304" pitchFamily="18" charset="0"/>
              </a:rPr>
              <a:t>真理和自由</a:t>
            </a:r>
            <a:r>
              <a:rPr lang="zh-TW" altLang="en-US" sz="3800" dirty="0">
                <a:latin typeface="Times New Roman" panose="02020603050405020304" pitchFamily="18" charset="0"/>
                <a:ea typeface="宋体" pitchFamily="2" charset="-122"/>
                <a:cs typeface="Times New Roman" panose="02020603050405020304" pitchFamily="18" charset="0"/>
              </a:rPr>
              <a:t> </a:t>
            </a:r>
            <a:r>
              <a:rPr lang="en-US" altLang="zh-TW" sz="3800" dirty="0" smtClean="0">
                <a:latin typeface="Times New Roman" panose="02020603050405020304" pitchFamily="18" charset="0"/>
                <a:ea typeface="宋体" pitchFamily="2" charset="-122"/>
                <a:cs typeface="Times New Roman" panose="02020603050405020304" pitchFamily="18" charset="0"/>
              </a:rPr>
              <a:t>Truth and Freedom</a:t>
            </a:r>
            <a:endParaRPr lang="zh-TW" altLang="en-US" sz="3800"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en-US" altLang="zh-TW" sz="3800" dirty="0" smtClean="0">
                <a:latin typeface="Times New Roman" panose="02020603050405020304" pitchFamily="18" charset="0"/>
                <a:ea typeface="宋体" pitchFamily="2" charset="-122"/>
                <a:cs typeface="Times New Roman" panose="02020603050405020304" pitchFamily="18" charset="0"/>
              </a:rPr>
              <a:t>  1.</a:t>
            </a:r>
            <a:r>
              <a:rPr lang="zh-TW" altLang="en-US" sz="3800" dirty="0" smtClean="0">
                <a:latin typeface="Times New Roman" panose="02020603050405020304" pitchFamily="18" charset="0"/>
                <a:ea typeface="宋体" pitchFamily="2" charset="-122"/>
                <a:cs typeface="Times New Roman" panose="02020603050405020304" pitchFamily="18" charset="0"/>
              </a:rPr>
              <a:t>認識真理的人 </a:t>
            </a:r>
            <a:r>
              <a:rPr lang="en-US" altLang="zh-TW" sz="3800" dirty="0" smtClean="0">
                <a:latin typeface="Times New Roman" panose="02020603050405020304" pitchFamily="18" charset="0"/>
                <a:ea typeface="宋体" pitchFamily="2" charset="-122"/>
                <a:cs typeface="Times New Roman" panose="02020603050405020304" pitchFamily="18" charset="0"/>
              </a:rPr>
              <a:t>Knowing the Truth</a:t>
            </a:r>
            <a:endParaRPr lang="zh-TW" altLang="en-US" sz="3800"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en-US" altLang="zh-TW" sz="3800" dirty="0" smtClean="0">
                <a:latin typeface="Times New Roman" panose="02020603050405020304" pitchFamily="18" charset="0"/>
                <a:ea typeface="宋体" pitchFamily="2" charset="-122"/>
                <a:cs typeface="Times New Roman" panose="02020603050405020304" pitchFamily="18" charset="0"/>
              </a:rPr>
              <a:t>  2.</a:t>
            </a:r>
            <a:r>
              <a:rPr lang="zh-CN" altLang="en-US" sz="3800" dirty="0" smtClean="0">
                <a:latin typeface="Times New Roman" panose="02020603050405020304" pitchFamily="18" charset="0"/>
                <a:cs typeface="Times New Roman" panose="02020603050405020304" pitchFamily="18" charset="0"/>
              </a:rPr>
              <a:t>真理上</a:t>
            </a:r>
            <a:r>
              <a:rPr lang="zh-TW" altLang="en-US" sz="3800" dirty="0" smtClean="0">
                <a:latin typeface="Times New Roman" panose="02020603050405020304" pitchFamily="18" charset="0"/>
                <a:ea typeface="宋体" pitchFamily="2" charset="-122"/>
                <a:cs typeface="Times New Roman" panose="02020603050405020304" pitchFamily="18" charset="0"/>
              </a:rPr>
              <a:t>絕不妥協 </a:t>
            </a:r>
            <a:r>
              <a:rPr lang="en-US" altLang="zh-TW" sz="3800" dirty="0" smtClean="0">
                <a:latin typeface="Times New Roman" panose="02020603050405020304" pitchFamily="18" charset="0"/>
                <a:ea typeface="宋体" pitchFamily="2" charset="-122"/>
                <a:cs typeface="Times New Roman" panose="02020603050405020304" pitchFamily="18" charset="0"/>
              </a:rPr>
              <a:t>Uncompromising</a:t>
            </a:r>
            <a:endParaRPr lang="zh-TW" altLang="en-US" sz="3800"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en-US" altLang="zh-TW" sz="3800" dirty="0" smtClean="0">
                <a:latin typeface="Times New Roman" panose="02020603050405020304" pitchFamily="18" charset="0"/>
                <a:ea typeface="宋体" pitchFamily="2" charset="-122"/>
                <a:cs typeface="Times New Roman" panose="02020603050405020304" pitchFamily="18" charset="0"/>
              </a:rPr>
              <a:t>  3.</a:t>
            </a:r>
            <a:r>
              <a:rPr lang="zh-TW" altLang="en-US" sz="3800" dirty="0" smtClean="0">
                <a:latin typeface="Times New Roman" panose="02020603050405020304" pitchFamily="18" charset="0"/>
                <a:ea typeface="宋体" pitchFamily="2" charset="-122"/>
                <a:cs typeface="Times New Roman" panose="02020603050405020304" pitchFamily="18" charset="0"/>
              </a:rPr>
              <a:t>基督裡</a:t>
            </a:r>
            <a:r>
              <a:rPr lang="zh-TW" altLang="en-US" sz="3800" dirty="0" smtClean="0">
                <a:latin typeface="Times New Roman" panose="02020603050405020304" pitchFamily="18" charset="0"/>
                <a:ea typeface="MingLiU" pitchFamily="49" charset="-120"/>
                <a:cs typeface="Times New Roman" panose="02020603050405020304" pitchFamily="18" charset="0"/>
              </a:rPr>
              <a:t>得</a:t>
            </a:r>
            <a:r>
              <a:rPr lang="zh-TW" altLang="en-US" sz="3800" dirty="0" smtClean="0">
                <a:latin typeface="Times New Roman" panose="02020603050405020304" pitchFamily="18" charset="0"/>
                <a:ea typeface="宋体" pitchFamily="2" charset="-122"/>
                <a:cs typeface="Times New Roman" panose="02020603050405020304" pitchFamily="18" charset="0"/>
              </a:rPr>
              <a:t>自由 </a:t>
            </a:r>
            <a:r>
              <a:rPr lang="en-US" altLang="zh-TW" sz="3800" dirty="0" smtClean="0">
                <a:latin typeface="Times New Roman" panose="02020603050405020304" pitchFamily="18" charset="0"/>
                <a:ea typeface="宋体" pitchFamily="2" charset="-122"/>
                <a:cs typeface="Times New Roman" panose="02020603050405020304" pitchFamily="18" charset="0"/>
              </a:rPr>
              <a:t>Freedom in Christ</a:t>
            </a:r>
          </a:p>
          <a:p>
            <a:pPr marL="0" indent="0" fontAlgn="auto">
              <a:lnSpc>
                <a:spcPct val="100000"/>
              </a:lnSpc>
              <a:spcBef>
                <a:spcPts val="0"/>
              </a:spcBef>
              <a:buFont typeface="Wingdings" pitchFamily="2" charset="2"/>
              <a:buNone/>
              <a:defRPr/>
            </a:pPr>
            <a:endParaRPr lang="en-US" altLang="zh-TW" sz="3800"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Arial" charset="0"/>
              <a:buNone/>
              <a:defRPr/>
            </a:pPr>
            <a:r>
              <a:rPr lang="en-US" altLang="zh-TW" sz="3800" dirty="0">
                <a:latin typeface="Times New Roman" panose="02020603050405020304" pitchFamily="18" charset="0"/>
                <a:ea typeface="MingLiU" pitchFamily="49" charset="-120"/>
                <a:cs typeface="Times New Roman" panose="02020603050405020304" pitchFamily="18" charset="0"/>
              </a:rPr>
              <a:t>《</a:t>
            </a:r>
            <a:r>
              <a:rPr lang="zh-TW" altLang="en-US" sz="3800" dirty="0">
                <a:latin typeface="Times New Roman" panose="02020603050405020304" pitchFamily="18" charset="0"/>
                <a:ea typeface="MingLiU" pitchFamily="49" charset="-120"/>
                <a:cs typeface="Times New Roman" panose="02020603050405020304" pitchFamily="18" charset="0"/>
              </a:rPr>
              <a:t>約翰福音</a:t>
            </a:r>
            <a:r>
              <a:rPr lang="en-US" altLang="zh-TW" sz="3800" dirty="0">
                <a:latin typeface="Times New Roman" panose="02020603050405020304" pitchFamily="18" charset="0"/>
                <a:ea typeface="MingLiU" pitchFamily="49" charset="-120"/>
                <a:cs typeface="Times New Roman" panose="02020603050405020304" pitchFamily="18" charset="0"/>
              </a:rPr>
              <a:t>》8:32 “</a:t>
            </a:r>
            <a:r>
              <a:rPr lang="zh-TW" altLang="en-US" sz="3800" dirty="0">
                <a:latin typeface="Times New Roman" panose="02020603050405020304" pitchFamily="18" charset="0"/>
                <a:ea typeface="MingLiU" pitchFamily="49" charset="-120"/>
                <a:cs typeface="Times New Roman" panose="02020603050405020304" pitchFamily="18" charset="0"/>
              </a:rPr>
              <a:t>你們必曉得真理</a:t>
            </a:r>
            <a:r>
              <a:rPr lang="en-US" altLang="zh-TW" sz="3800" dirty="0">
                <a:latin typeface="Times New Roman" panose="02020603050405020304" pitchFamily="18" charset="0"/>
                <a:ea typeface="MingLiU" pitchFamily="49" charset="-120"/>
                <a:cs typeface="Times New Roman" panose="02020603050405020304" pitchFamily="18" charset="0"/>
              </a:rPr>
              <a:t>﹐</a:t>
            </a:r>
            <a:r>
              <a:rPr lang="zh-TW" altLang="en-US" sz="3800" dirty="0">
                <a:latin typeface="Times New Roman" panose="02020603050405020304" pitchFamily="18" charset="0"/>
                <a:ea typeface="MingLiU" pitchFamily="49" charset="-120"/>
                <a:cs typeface="Times New Roman" panose="02020603050405020304" pitchFamily="18" charset="0"/>
              </a:rPr>
              <a:t>真理必叫你們得以自由</a:t>
            </a:r>
            <a:r>
              <a:rPr lang="zh-TW" altLang="en-US" sz="3800" dirty="0" smtClean="0">
                <a:latin typeface="Times New Roman" panose="02020603050405020304" pitchFamily="18" charset="0"/>
                <a:ea typeface="MingLiU" pitchFamily="49" charset="-120"/>
                <a:cs typeface="Times New Roman" panose="02020603050405020304" pitchFamily="18" charset="0"/>
              </a:rPr>
              <a:t>。”</a:t>
            </a:r>
            <a:endParaRPr lang="en-US" altLang="zh-TW" sz="3800" dirty="0" smtClean="0">
              <a:latin typeface="Times New Roman" panose="02020603050405020304" pitchFamily="18" charset="0"/>
              <a:ea typeface="MingLiU" pitchFamily="49" charset="-120"/>
              <a:cs typeface="Times New Roman" panose="02020603050405020304" pitchFamily="18" charset="0"/>
            </a:endParaRPr>
          </a:p>
          <a:p>
            <a:pPr marL="0" indent="0" fontAlgn="auto">
              <a:lnSpc>
                <a:spcPct val="100000"/>
              </a:lnSpc>
              <a:spcBef>
                <a:spcPts val="0"/>
              </a:spcBef>
              <a:buFont typeface="Arial" charset="0"/>
              <a:buNone/>
              <a:defRPr/>
            </a:pPr>
            <a:r>
              <a:rPr lang="en-US" sz="3600" dirty="0" smtClean="0">
                <a:latin typeface="Times New Roman" panose="02020603050405020304" pitchFamily="18" charset="0"/>
                <a:cs typeface="Times New Roman" panose="02020603050405020304" pitchFamily="18" charset="0"/>
              </a:rPr>
              <a:t>John </a:t>
            </a:r>
            <a:r>
              <a:rPr lang="en-US" sz="3600" dirty="0">
                <a:latin typeface="Times New Roman" panose="02020603050405020304" pitchFamily="18" charset="0"/>
                <a:cs typeface="Times New Roman" panose="02020603050405020304" pitchFamily="18" charset="0"/>
              </a:rPr>
              <a:t>8:32  And ye shall know the truth, and the truth shall make you free. </a:t>
            </a:r>
            <a:endParaRPr lang="zh-TW" altLang="en-US" sz="3600" dirty="0">
              <a:latin typeface="Times New Roman" panose="02020603050405020304" pitchFamily="18" charset="0"/>
              <a:ea typeface="MingLiU" pitchFamily="49" charset="-120"/>
              <a:cs typeface="Times New Roman" panose="02020603050405020304" pitchFamily="18" charset="0"/>
            </a:endParaRPr>
          </a:p>
          <a:p>
            <a:pPr marL="0" indent="0" fontAlgn="auto">
              <a:lnSpc>
                <a:spcPct val="100000"/>
              </a:lnSpc>
              <a:spcBef>
                <a:spcPts val="0"/>
              </a:spcBef>
              <a:buFont typeface="Wingdings" pitchFamily="2" charset="2"/>
              <a:buNone/>
              <a:defRPr/>
            </a:pPr>
            <a:endParaRPr lang="zh-TW" altLang="en-US" sz="4000" dirty="0" smtClean="0">
              <a:latin typeface="Times New Roman" panose="02020603050405020304" pitchFamily="18" charset="0"/>
              <a:ea typeface="宋体" pitchFamily="2" charset="-122"/>
              <a:cs typeface="Times New Roman" panose="02020603050405020304" pitchFamily="18" charset="0"/>
            </a:endParaRPr>
          </a:p>
        </p:txBody>
      </p:sp>
      <p:sp>
        <p:nvSpPr>
          <p:cNvPr id="4" name="Rectangle 2"/>
          <p:cNvSpPr txBox="1">
            <a:spLocks noChangeArrowheads="1"/>
          </p:cNvSpPr>
          <p:nvPr/>
        </p:nvSpPr>
        <p:spPr>
          <a:xfrm>
            <a:off x="304800" y="0"/>
            <a:ext cx="8763000" cy="990600"/>
          </a:xfrm>
          <a:prstGeom prst="rect">
            <a:avLst/>
          </a:prstGeom>
          <a:noFill/>
        </p:spPr>
        <p:txBody>
          <a:bodyPr anchor="b">
            <a:normAutofit fontScale="97500"/>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647700" indent="-647700" algn="r" fontAlgn="auto">
              <a:spcAft>
                <a:spcPts val="0"/>
              </a:spcAft>
              <a:defRPr/>
            </a:pPr>
            <a:r>
              <a:rPr lang="zh-CN" altLang="en-US" sz="2800" b="0" dirty="0">
                <a:solidFill>
                  <a:srgbClr val="5BD4FF"/>
                </a:solidFill>
                <a:latin typeface="宋体" pitchFamily="2" charset="-122"/>
              </a:rPr>
              <a:t>绝不妥协的福</a:t>
            </a:r>
            <a:r>
              <a:rPr lang="zh-CN" altLang="en-US" sz="2800" b="0" dirty="0" smtClean="0">
                <a:solidFill>
                  <a:srgbClr val="5BD4FF"/>
                </a:solidFill>
                <a:latin typeface="宋体" pitchFamily="2" charset="-122"/>
              </a:rPr>
              <a:t>音 </a:t>
            </a:r>
            <a:r>
              <a:rPr lang="en-US" altLang="zh-CN" sz="2800" b="0" cap="none" dirty="0" smtClean="0">
                <a:solidFill>
                  <a:srgbClr val="5BD4FF"/>
                </a:solidFill>
                <a:latin typeface="宋体" pitchFamily="2" charset="-122"/>
              </a:rPr>
              <a:t>Uncompromising </a:t>
            </a:r>
            <a:r>
              <a:rPr lang="en-US" altLang="zh-CN" sz="2800" b="0" cap="none" dirty="0">
                <a:solidFill>
                  <a:srgbClr val="5BD4FF"/>
                </a:solidFill>
                <a:latin typeface="宋体" pitchFamily="2" charset="-122"/>
              </a:rPr>
              <a:t>Gospel</a:t>
            </a:r>
            <a:r>
              <a:rPr lang="en-US" altLang="en-US" sz="2800" b="0" dirty="0">
                <a:solidFill>
                  <a:srgbClr val="5BD4FF"/>
                </a:solidFill>
                <a:latin typeface="宋体" pitchFamily="2" charset="-122"/>
                <a:ea typeface="宋体" pitchFamily="2" charset="-122"/>
              </a:rPr>
              <a:t/>
            </a:r>
            <a:br>
              <a:rPr lang="en-US" altLang="en-US" sz="2800" b="0" dirty="0">
                <a:solidFill>
                  <a:srgbClr val="5BD4FF"/>
                </a:solidFill>
                <a:latin typeface="宋体" pitchFamily="2" charset="-122"/>
                <a:ea typeface="宋体" pitchFamily="2" charset="-122"/>
              </a:rPr>
            </a:br>
            <a:r>
              <a:rPr lang="en-US" altLang="zh-TW" sz="2800" b="0" dirty="0" smtClean="0">
                <a:solidFill>
                  <a:srgbClr val="5BD4FF"/>
                </a:solidFill>
                <a:latin typeface="宋体" pitchFamily="2" charset="-122"/>
                <a:ea typeface="宋体" pitchFamily="2" charset="-122"/>
              </a:rPr>
              <a:t>《</a:t>
            </a:r>
            <a:r>
              <a:rPr lang="zh-TW" altLang="en-US" sz="2800" b="0" dirty="0">
                <a:solidFill>
                  <a:srgbClr val="5BD4FF"/>
                </a:solidFill>
                <a:latin typeface="宋体" pitchFamily="2" charset="-122"/>
                <a:ea typeface="宋体" pitchFamily="2" charset="-122"/>
              </a:rPr>
              <a:t>加拉太書</a:t>
            </a:r>
            <a:r>
              <a:rPr lang="en-US" altLang="zh-TW" sz="2800" b="0" dirty="0">
                <a:solidFill>
                  <a:srgbClr val="5BD4FF"/>
                </a:solidFill>
                <a:latin typeface="宋体" pitchFamily="2" charset="-122"/>
                <a:ea typeface="宋体" pitchFamily="2" charset="-122"/>
              </a:rPr>
              <a:t>》</a:t>
            </a:r>
            <a:r>
              <a:rPr lang="ja-JP" altLang="en-US" sz="2800" b="0" dirty="0">
                <a:solidFill>
                  <a:srgbClr val="5BD4FF"/>
                </a:solidFill>
                <a:latin typeface="宋体" pitchFamily="2" charset="-122"/>
                <a:ea typeface="宋体" pitchFamily="2" charset="-122"/>
              </a:rPr>
              <a:t>第</a:t>
            </a:r>
            <a:r>
              <a:rPr lang="en-US" altLang="ja-JP" sz="2800" b="0" dirty="0">
                <a:solidFill>
                  <a:srgbClr val="5BD4FF"/>
                </a:solidFill>
                <a:latin typeface="宋体" pitchFamily="2" charset="-122"/>
                <a:ea typeface="宋体" pitchFamily="2" charset="-122"/>
              </a:rPr>
              <a:t>2</a:t>
            </a:r>
            <a:r>
              <a:rPr lang="ja-JP" altLang="en-US" sz="2800" b="0" dirty="0">
                <a:solidFill>
                  <a:srgbClr val="5BD4FF"/>
                </a:solidFill>
                <a:latin typeface="宋体" pitchFamily="2" charset="-122"/>
                <a:ea typeface="宋体" pitchFamily="2" charset="-122"/>
              </a:rPr>
              <a:t>章</a:t>
            </a:r>
            <a:r>
              <a:rPr lang="en-US" altLang="ja-JP" sz="2800" b="0" dirty="0">
                <a:solidFill>
                  <a:srgbClr val="5BD4FF"/>
                </a:solidFill>
                <a:latin typeface="宋体" pitchFamily="2" charset="-122"/>
                <a:ea typeface="宋体" pitchFamily="2" charset="-122"/>
              </a:rPr>
              <a:t>1</a:t>
            </a:r>
            <a:r>
              <a:rPr lang="en-US" altLang="en-US" sz="2800" b="0" dirty="0">
                <a:solidFill>
                  <a:srgbClr val="5BD4FF"/>
                </a:solidFill>
                <a:latin typeface="宋体" pitchFamily="2" charset="-122"/>
                <a:ea typeface="宋体" pitchFamily="2" charset="-122"/>
              </a:rPr>
              <a:t>-9节</a:t>
            </a:r>
            <a:r>
              <a:rPr lang="en-US" altLang="zh-CN" sz="2800" b="0" cap="none" dirty="0">
                <a:solidFill>
                  <a:srgbClr val="5BD4FF"/>
                </a:solidFill>
                <a:latin typeface="宋体" pitchFamily="2" charset="-122"/>
              </a:rPr>
              <a:t>Galatians 2:1-9</a:t>
            </a:r>
            <a:endParaRPr lang="en-US" altLang="en-US" sz="2800" b="0" cap="none" dirty="0" smtClean="0">
              <a:solidFill>
                <a:srgbClr val="5BD4FF"/>
              </a:solidFill>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8">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3"/>
          <p:cNvSpPr>
            <a:spLocks noGrp="1" noChangeArrowheads="1"/>
          </p:cNvSpPr>
          <p:nvPr>
            <p:ph type="body" idx="4294967295"/>
          </p:nvPr>
        </p:nvSpPr>
        <p:spPr>
          <a:xfrm>
            <a:off x="152400" y="1219200"/>
            <a:ext cx="8991600" cy="5638800"/>
          </a:xfrm>
        </p:spPr>
        <p:txBody>
          <a:bodyPr>
            <a:normAutofit fontScale="92500" lnSpcReduction="10000"/>
          </a:bodyPr>
          <a:lstStyle/>
          <a:p>
            <a:pPr marL="0" indent="0" fontAlgn="auto">
              <a:lnSpc>
                <a:spcPct val="100000"/>
              </a:lnSpc>
              <a:spcBef>
                <a:spcPts val="0"/>
              </a:spcBef>
              <a:buFont typeface="Wingdings" pitchFamily="2" charset="2"/>
              <a:buNone/>
              <a:defRPr/>
            </a:pPr>
            <a:r>
              <a:rPr lang="ja-JP" altLang="en-US" sz="3000" i="1" dirty="0" smtClean="0">
                <a:solidFill>
                  <a:schemeClr val="bg2"/>
                </a:solidFill>
                <a:latin typeface="Times New Roman" panose="02020603050405020304" pitchFamily="18" charset="0"/>
                <a:ea typeface="宋体" pitchFamily="2" charset="-122"/>
                <a:cs typeface="Times New Roman" panose="02020603050405020304" pitchFamily="18" charset="0"/>
              </a:rPr>
              <a:t>引言</a:t>
            </a:r>
          </a:p>
          <a:p>
            <a:pPr marL="0" indent="0" fontAlgn="auto">
              <a:lnSpc>
                <a:spcPct val="100000"/>
              </a:lnSpc>
              <a:spcBef>
                <a:spcPts val="0"/>
              </a:spcBef>
              <a:buFont typeface="Wingdings" pitchFamily="2" charset="2"/>
              <a:buNone/>
              <a:defRPr/>
            </a:pPr>
            <a:r>
              <a:rPr lang="ja-JP" altLang="en-US" sz="3000" i="1" dirty="0" smtClean="0">
                <a:solidFill>
                  <a:schemeClr val="bg2"/>
                </a:solidFill>
                <a:latin typeface="Times New Roman" panose="02020603050405020304" pitchFamily="18" charset="0"/>
                <a:ea typeface="宋体" pitchFamily="2" charset="-122"/>
                <a:cs typeface="Times New Roman" panose="02020603050405020304" pitchFamily="18" charset="0"/>
              </a:rPr>
              <a:t>一</a:t>
            </a:r>
            <a:r>
              <a:rPr lang="en-US" altLang="ja-JP" sz="3000" i="1" dirty="0" smtClean="0">
                <a:solidFill>
                  <a:schemeClr val="bg2"/>
                </a:solidFill>
                <a:latin typeface="Times New Roman" panose="02020603050405020304" pitchFamily="18" charset="0"/>
                <a:ea typeface="宋体" pitchFamily="2" charset="-122"/>
                <a:cs typeface="Times New Roman" panose="02020603050405020304" pitchFamily="18" charset="0"/>
              </a:rPr>
              <a:t>﹑</a:t>
            </a:r>
            <a:r>
              <a:rPr lang="en-US" altLang="en-US" sz="3000" i="1" dirty="0" smtClean="0">
                <a:solidFill>
                  <a:schemeClr val="bg2"/>
                </a:solidFill>
                <a:latin typeface="Times New Roman" panose="02020603050405020304" pitchFamily="18" charset="0"/>
                <a:ea typeface="宋体" pitchFamily="2" charset="-122"/>
                <a:cs typeface="Times New Roman" panose="02020603050405020304" pitchFamily="18" charset="0"/>
              </a:rPr>
              <a:t>得救與割禮（2:1-3）</a:t>
            </a:r>
            <a:r>
              <a:rPr lang="en-US" altLang="ja-JP" sz="3000" i="1" dirty="0" smtClean="0">
                <a:solidFill>
                  <a:schemeClr val="bg2"/>
                </a:solidFill>
                <a:latin typeface="Times New Roman" panose="02020603050405020304" pitchFamily="18" charset="0"/>
                <a:ea typeface="宋体" pitchFamily="2" charset="-122"/>
                <a:cs typeface="Times New Roman" panose="02020603050405020304" pitchFamily="18" charset="0"/>
                <a:sym typeface="Wingdings" pitchFamily="2" charset="2"/>
              </a:rPr>
              <a:t></a:t>
            </a:r>
            <a:r>
              <a:rPr lang="zh-CN" altLang="en-US" sz="3000" i="1" dirty="0" smtClean="0">
                <a:solidFill>
                  <a:schemeClr val="bg2"/>
                </a:solidFill>
                <a:latin typeface="Times New Roman" panose="02020603050405020304" pitchFamily="18" charset="0"/>
                <a:cs typeface="Times New Roman" panose="02020603050405020304" pitchFamily="18" charset="0"/>
                <a:sym typeface="Wingdings" pitchFamily="2" charset="2"/>
              </a:rPr>
              <a:t>跟文化</a:t>
            </a:r>
            <a:r>
              <a:rPr lang="en-US" altLang="zh-CN" sz="3000" i="1" dirty="0" smtClean="0">
                <a:solidFill>
                  <a:schemeClr val="bg2"/>
                </a:solidFill>
                <a:latin typeface="Times New Roman" panose="02020603050405020304" pitchFamily="18" charset="0"/>
                <a:cs typeface="Times New Roman" panose="02020603050405020304" pitchFamily="18" charset="0"/>
                <a:sym typeface="Wingdings" pitchFamily="2" charset="2"/>
              </a:rPr>
              <a:t>/</a:t>
            </a:r>
            <a:r>
              <a:rPr lang="zh-CN" altLang="en-US" sz="3000" i="1" dirty="0" smtClean="0">
                <a:solidFill>
                  <a:schemeClr val="bg2"/>
                </a:solidFill>
                <a:latin typeface="Times New Roman" panose="02020603050405020304" pitchFamily="18" charset="0"/>
                <a:cs typeface="Times New Roman" panose="02020603050405020304" pitchFamily="18" charset="0"/>
                <a:sym typeface="Wingdings" pitchFamily="2" charset="2"/>
              </a:rPr>
              <a:t>环境</a:t>
            </a:r>
            <a:r>
              <a:rPr lang="zh-CN" altLang="en-US" sz="3000" b="1" i="1" dirty="0" smtClean="0">
                <a:solidFill>
                  <a:schemeClr val="bg2"/>
                </a:solidFill>
                <a:latin typeface="Times New Roman" panose="02020603050405020304" pitchFamily="18" charset="0"/>
                <a:cs typeface="Times New Roman" panose="02020603050405020304" pitchFamily="18" charset="0"/>
                <a:sym typeface="Wingdings" pitchFamily="2" charset="2"/>
              </a:rPr>
              <a:t>不妥协</a:t>
            </a:r>
            <a:endParaRPr lang="en-US" altLang="zh-CN" sz="3000" b="1" i="1" dirty="0" smtClean="0">
              <a:solidFill>
                <a:schemeClr val="bg2"/>
              </a:solidFill>
              <a:latin typeface="Times New Roman" panose="02020603050405020304" pitchFamily="18" charset="0"/>
              <a:cs typeface="Times New Roman" panose="02020603050405020304" pitchFamily="18" charset="0"/>
              <a:sym typeface="Wingdings" pitchFamily="2" charset="2"/>
            </a:endParaRPr>
          </a:p>
          <a:p>
            <a:pPr marL="0" indent="0" fontAlgn="auto">
              <a:lnSpc>
                <a:spcPct val="100000"/>
              </a:lnSpc>
              <a:spcBef>
                <a:spcPts val="0"/>
              </a:spcBef>
              <a:buFont typeface="Wingdings" pitchFamily="2" charset="2"/>
              <a:buNone/>
              <a:defRPr/>
            </a:pPr>
            <a:r>
              <a:rPr lang="en-US" altLang="zh-CN" sz="3000" i="1" dirty="0" smtClean="0">
                <a:solidFill>
                  <a:schemeClr val="bg2"/>
                </a:solidFill>
                <a:latin typeface="Times New Roman" panose="02020603050405020304" pitchFamily="18" charset="0"/>
                <a:cs typeface="Times New Roman" panose="02020603050405020304" pitchFamily="18" charset="0"/>
              </a:rPr>
              <a:t>       Salvation and Circumcision </a:t>
            </a:r>
          </a:p>
          <a:p>
            <a:pPr marL="0" indent="0" fontAlgn="auto">
              <a:lnSpc>
                <a:spcPct val="100000"/>
              </a:lnSpc>
              <a:spcBef>
                <a:spcPts val="0"/>
              </a:spcBef>
              <a:buFont typeface="Wingdings" pitchFamily="2" charset="2"/>
              <a:buNone/>
              <a:defRPr/>
            </a:pPr>
            <a:r>
              <a:rPr lang="en-US" altLang="zh-CN" sz="3000" i="1" dirty="0">
                <a:solidFill>
                  <a:schemeClr val="bg2"/>
                </a:solidFill>
                <a:latin typeface="Times New Roman" panose="02020603050405020304" pitchFamily="18" charset="0"/>
                <a:cs typeface="Times New Roman" panose="02020603050405020304" pitchFamily="18" charset="0"/>
              </a:rPr>
              <a:t> </a:t>
            </a:r>
            <a:r>
              <a:rPr lang="en-US" altLang="zh-CN" sz="3000" i="1" dirty="0" smtClean="0">
                <a:solidFill>
                  <a:schemeClr val="bg2"/>
                </a:solidFill>
                <a:latin typeface="Times New Roman" panose="02020603050405020304" pitchFamily="18" charset="0"/>
                <a:cs typeface="Times New Roman" panose="02020603050405020304" pitchFamily="18" charset="0"/>
              </a:rPr>
              <a:t>  </a:t>
            </a:r>
            <a:r>
              <a:rPr lang="en-US" altLang="zh-CN" sz="3000" i="1" dirty="0" smtClean="0">
                <a:solidFill>
                  <a:schemeClr val="bg2"/>
                </a:solidFill>
                <a:latin typeface="Times New Roman" panose="02020603050405020304" pitchFamily="18" charset="0"/>
                <a:cs typeface="Times New Roman" panose="02020603050405020304" pitchFamily="18" charset="0"/>
                <a:sym typeface="Wingdings" panose="05000000000000000000" pitchFamily="2" charset="2"/>
              </a:rPr>
              <a:t>Unc</a:t>
            </a:r>
            <a:r>
              <a:rPr lang="en-US" altLang="zh-CN" sz="3000" i="1" dirty="0" smtClean="0">
                <a:solidFill>
                  <a:schemeClr val="bg2"/>
                </a:solidFill>
                <a:latin typeface="Times New Roman" panose="02020603050405020304" pitchFamily="18" charset="0"/>
                <a:cs typeface="Times New Roman" panose="02020603050405020304" pitchFamily="18" charset="0"/>
              </a:rPr>
              <a:t>ompromising with culture/environment</a:t>
            </a:r>
            <a:endParaRPr lang="en-US" altLang="ja-JP" sz="3000" b="1" i="1" dirty="0" smtClean="0">
              <a:solidFill>
                <a:schemeClr val="bg2"/>
              </a:solidFill>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ja-JP" altLang="en-US" sz="4100" dirty="0" smtClean="0">
                <a:latin typeface="Times New Roman" panose="02020603050405020304" pitchFamily="18" charset="0"/>
                <a:ea typeface="宋体" pitchFamily="2" charset="-122"/>
                <a:cs typeface="Times New Roman" panose="02020603050405020304" pitchFamily="18" charset="0"/>
              </a:rPr>
              <a:t>二</a:t>
            </a:r>
            <a:r>
              <a:rPr lang="en-US" altLang="ja-JP" sz="4100" dirty="0" smtClean="0">
                <a:latin typeface="Times New Roman" panose="02020603050405020304" pitchFamily="18" charset="0"/>
                <a:ea typeface="宋体" pitchFamily="2" charset="-122"/>
                <a:cs typeface="Times New Roman" panose="02020603050405020304" pitchFamily="18" charset="0"/>
              </a:rPr>
              <a:t>﹑</a:t>
            </a:r>
            <a:r>
              <a:rPr lang="zh-TW" altLang="en-US" sz="4100" dirty="0" smtClean="0">
                <a:latin typeface="Times New Roman" panose="02020603050405020304" pitchFamily="18" charset="0"/>
                <a:ea typeface="宋体" pitchFamily="2" charset="-122"/>
                <a:cs typeface="Times New Roman" panose="02020603050405020304" pitchFamily="18" charset="0"/>
              </a:rPr>
              <a:t>真理和自由</a:t>
            </a:r>
            <a:r>
              <a:rPr lang="zh-TW" altLang="en-US" sz="4100" dirty="0">
                <a:latin typeface="Times New Roman" panose="02020603050405020304" pitchFamily="18" charset="0"/>
                <a:ea typeface="宋体" pitchFamily="2" charset="-122"/>
                <a:cs typeface="Times New Roman" panose="02020603050405020304" pitchFamily="18" charset="0"/>
              </a:rPr>
              <a:t> </a:t>
            </a:r>
            <a:r>
              <a:rPr lang="zh-TW" altLang="en-US" sz="4100" dirty="0" smtClean="0">
                <a:latin typeface="Times New Roman" panose="02020603050405020304" pitchFamily="18" charset="0"/>
                <a:ea typeface="宋体" pitchFamily="2" charset="-122"/>
                <a:cs typeface="Times New Roman" panose="02020603050405020304" pitchFamily="18" charset="0"/>
              </a:rPr>
              <a:t> </a:t>
            </a:r>
            <a:r>
              <a:rPr lang="en-US" altLang="zh-TW" sz="4100" dirty="0" smtClean="0">
                <a:latin typeface="Times New Roman" panose="02020603050405020304" pitchFamily="18" charset="0"/>
                <a:ea typeface="宋体" pitchFamily="2" charset="-122"/>
                <a:cs typeface="Times New Roman" panose="02020603050405020304" pitchFamily="18" charset="0"/>
              </a:rPr>
              <a:t>Truth and Freedom</a:t>
            </a:r>
            <a:endParaRPr lang="zh-TW" altLang="en-US" sz="4100"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en-US" altLang="zh-TW" sz="4100" dirty="0" smtClean="0">
                <a:latin typeface="Times New Roman" panose="02020603050405020304" pitchFamily="18" charset="0"/>
                <a:ea typeface="MingLiU" pitchFamily="49" charset="-120"/>
                <a:cs typeface="Times New Roman" panose="02020603050405020304" pitchFamily="18" charset="0"/>
              </a:rPr>
              <a:t>8:36 “</a:t>
            </a:r>
            <a:r>
              <a:rPr lang="zh-TW" altLang="en-US" sz="4100" dirty="0" smtClean="0">
                <a:latin typeface="Times New Roman" panose="02020603050405020304" pitchFamily="18" charset="0"/>
                <a:ea typeface="MingLiU" pitchFamily="49" charset="-120"/>
                <a:cs typeface="Times New Roman" panose="02020603050405020304" pitchFamily="18" charset="0"/>
              </a:rPr>
              <a:t>所以天父的兒子若叫你們自由</a:t>
            </a:r>
            <a:r>
              <a:rPr lang="en-US" altLang="zh-TW" sz="4100" dirty="0" smtClean="0">
                <a:latin typeface="Times New Roman" panose="02020603050405020304" pitchFamily="18" charset="0"/>
                <a:ea typeface="MingLiU" pitchFamily="49" charset="-120"/>
                <a:cs typeface="Times New Roman" panose="02020603050405020304" pitchFamily="18" charset="0"/>
              </a:rPr>
              <a:t>﹐</a:t>
            </a:r>
            <a:r>
              <a:rPr lang="zh-TW" altLang="en-US" sz="4100" dirty="0" smtClean="0">
                <a:latin typeface="Times New Roman" panose="02020603050405020304" pitchFamily="18" charset="0"/>
                <a:ea typeface="MingLiU" pitchFamily="49" charset="-120"/>
                <a:cs typeface="Times New Roman" panose="02020603050405020304" pitchFamily="18" charset="0"/>
              </a:rPr>
              <a:t>你們就真自由了。”</a:t>
            </a:r>
            <a:endParaRPr lang="en-US" altLang="zh-TW" sz="4100" dirty="0" smtClean="0">
              <a:latin typeface="Times New Roman" panose="02020603050405020304" pitchFamily="18" charset="0"/>
              <a:ea typeface="MingLiU" pitchFamily="49" charset="-120"/>
              <a:cs typeface="Times New Roman" panose="02020603050405020304" pitchFamily="18" charset="0"/>
            </a:endParaRPr>
          </a:p>
          <a:p>
            <a:pPr marL="0" indent="0" fontAlgn="auto">
              <a:lnSpc>
                <a:spcPct val="100000"/>
              </a:lnSpc>
              <a:spcBef>
                <a:spcPts val="0"/>
              </a:spcBef>
              <a:buFont typeface="Arial" charset="0"/>
              <a:buNone/>
              <a:defRPr/>
            </a:pPr>
            <a:r>
              <a:rPr lang="en-US" sz="4000" b="1" dirty="0" smtClean="0">
                <a:latin typeface="Times New Roman" panose="02020603050405020304" pitchFamily="18" charset="0"/>
                <a:cs typeface="Times New Roman" panose="02020603050405020304" pitchFamily="18" charset="0"/>
              </a:rPr>
              <a:t>John </a:t>
            </a:r>
            <a:r>
              <a:rPr lang="en-US" sz="4000" b="1" dirty="0">
                <a:latin typeface="Times New Roman" panose="02020603050405020304" pitchFamily="18" charset="0"/>
                <a:cs typeface="Times New Roman" panose="02020603050405020304" pitchFamily="18" charset="0"/>
              </a:rPr>
              <a:t>8:36</a:t>
            </a:r>
            <a:r>
              <a:rPr lang="en-US" sz="4000" dirty="0">
                <a:latin typeface="Times New Roman" panose="02020603050405020304" pitchFamily="18" charset="0"/>
                <a:cs typeface="Times New Roman" panose="02020603050405020304" pitchFamily="18" charset="0"/>
              </a:rPr>
              <a:t>  If the Son therefore shall make you free, ye shall be free indeed. </a:t>
            </a:r>
            <a:endParaRPr lang="en-US" sz="4000" dirty="0" smtClean="0">
              <a:latin typeface="Times New Roman" panose="02020603050405020304" pitchFamily="18" charset="0"/>
              <a:cs typeface="Times New Roman" panose="02020603050405020304" pitchFamily="18" charset="0"/>
            </a:endParaRPr>
          </a:p>
          <a:p>
            <a:pPr marL="0" indent="0" fontAlgn="auto">
              <a:lnSpc>
                <a:spcPct val="100000"/>
              </a:lnSpc>
              <a:spcBef>
                <a:spcPts val="0"/>
              </a:spcBef>
              <a:buFont typeface="Arial" charset="0"/>
              <a:buNone/>
              <a:defRPr/>
            </a:pPr>
            <a:r>
              <a:rPr lang="en-US" altLang="zh-TW" sz="4100" b="1" dirty="0">
                <a:latin typeface="宋体" pitchFamily="2" charset="-122"/>
                <a:ea typeface="宋体" pitchFamily="2" charset="-122"/>
                <a:cs typeface="Times New Roman" pitchFamily="18" charset="0"/>
                <a:sym typeface="Wingdings" pitchFamily="2" charset="2"/>
              </a:rPr>
              <a:t></a:t>
            </a:r>
            <a:r>
              <a:rPr lang="zh-CN" altLang="en-US" sz="4100" b="1" dirty="0" smtClean="0">
                <a:latin typeface="宋体" pitchFamily="2" charset="-122"/>
                <a:cs typeface="Times New Roman" pitchFamily="18" charset="0"/>
                <a:sym typeface="Wingdings" pitchFamily="2" charset="2"/>
              </a:rPr>
              <a:t>在真理上</a:t>
            </a:r>
            <a:r>
              <a:rPr lang="zh-CN" altLang="en-US" sz="4100" b="1" dirty="0">
                <a:latin typeface="宋体" pitchFamily="2" charset="-122"/>
                <a:cs typeface="Times New Roman" pitchFamily="18" charset="0"/>
                <a:sym typeface="Wingdings" pitchFamily="2" charset="2"/>
              </a:rPr>
              <a:t>不妥</a:t>
            </a:r>
            <a:r>
              <a:rPr lang="zh-CN" altLang="en-US" sz="4100" b="1" dirty="0" smtClean="0">
                <a:latin typeface="宋体" pitchFamily="2" charset="-122"/>
                <a:cs typeface="Times New Roman" pitchFamily="18" charset="0"/>
                <a:sym typeface="Wingdings" pitchFamily="2" charset="2"/>
              </a:rPr>
              <a:t>协 </a:t>
            </a:r>
            <a:endParaRPr lang="en-US" altLang="zh-CN" sz="4100" b="1" dirty="0" smtClean="0">
              <a:latin typeface="宋体" pitchFamily="2" charset="-122"/>
              <a:cs typeface="Times New Roman" pitchFamily="18" charset="0"/>
              <a:sym typeface="Wingdings" pitchFamily="2" charset="2"/>
            </a:endParaRPr>
          </a:p>
          <a:p>
            <a:pPr marL="0" indent="0" fontAlgn="auto">
              <a:lnSpc>
                <a:spcPct val="100000"/>
              </a:lnSpc>
              <a:spcBef>
                <a:spcPts val="0"/>
              </a:spcBef>
              <a:buFont typeface="Arial" charset="0"/>
              <a:buNone/>
              <a:defRPr/>
            </a:pPr>
            <a:r>
              <a:rPr lang="en-US" altLang="zh-CN" sz="4100" b="1" dirty="0" smtClean="0">
                <a:latin typeface="宋体" pitchFamily="2" charset="-122"/>
                <a:cs typeface="Times New Roman" pitchFamily="18" charset="0"/>
                <a:sym typeface="Wingdings" pitchFamily="2" charset="2"/>
              </a:rPr>
              <a:t>  Uncompromising in Truth</a:t>
            </a:r>
            <a:endParaRPr lang="en-US" sz="4100" dirty="0">
              <a:latin typeface="Times New Roman" panose="02020603050405020304" pitchFamily="18" charset="0"/>
              <a:cs typeface="Times New Roman" panose="02020603050405020304" pitchFamily="18" charset="0"/>
            </a:endParaRPr>
          </a:p>
        </p:txBody>
      </p:sp>
      <p:sp>
        <p:nvSpPr>
          <p:cNvPr id="4" name="Rectangle 2"/>
          <p:cNvSpPr txBox="1">
            <a:spLocks noChangeArrowheads="1"/>
          </p:cNvSpPr>
          <p:nvPr/>
        </p:nvSpPr>
        <p:spPr>
          <a:xfrm>
            <a:off x="304800" y="0"/>
            <a:ext cx="8763000" cy="990600"/>
          </a:xfrm>
          <a:prstGeom prst="rect">
            <a:avLst/>
          </a:prstGeom>
          <a:noFill/>
        </p:spPr>
        <p:txBody>
          <a:bodyPr anchor="b">
            <a:normAutofit fontScale="97500"/>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647700" indent="-647700" algn="r" fontAlgn="auto">
              <a:spcAft>
                <a:spcPts val="0"/>
              </a:spcAft>
              <a:defRPr/>
            </a:pPr>
            <a:r>
              <a:rPr lang="zh-CN" altLang="en-US" sz="2800" b="0" dirty="0">
                <a:solidFill>
                  <a:srgbClr val="5BD4FF"/>
                </a:solidFill>
                <a:latin typeface="宋体" pitchFamily="2" charset="-122"/>
              </a:rPr>
              <a:t>绝不妥协的福</a:t>
            </a:r>
            <a:r>
              <a:rPr lang="zh-CN" altLang="en-US" sz="2800" b="0" dirty="0" smtClean="0">
                <a:solidFill>
                  <a:srgbClr val="5BD4FF"/>
                </a:solidFill>
                <a:latin typeface="宋体" pitchFamily="2" charset="-122"/>
              </a:rPr>
              <a:t>音 </a:t>
            </a:r>
            <a:r>
              <a:rPr lang="en-US" altLang="zh-CN" sz="2800" b="0" cap="none" dirty="0" smtClean="0">
                <a:solidFill>
                  <a:srgbClr val="5BD4FF"/>
                </a:solidFill>
                <a:latin typeface="宋体" pitchFamily="2" charset="-122"/>
              </a:rPr>
              <a:t>Uncompromising </a:t>
            </a:r>
            <a:r>
              <a:rPr lang="en-US" altLang="zh-CN" sz="2800" b="0" cap="none" dirty="0">
                <a:solidFill>
                  <a:srgbClr val="5BD4FF"/>
                </a:solidFill>
                <a:latin typeface="宋体" pitchFamily="2" charset="-122"/>
              </a:rPr>
              <a:t>Gospel</a:t>
            </a:r>
            <a:r>
              <a:rPr lang="en-US" altLang="en-US" sz="2800" b="0" dirty="0">
                <a:solidFill>
                  <a:srgbClr val="5BD4FF"/>
                </a:solidFill>
                <a:latin typeface="宋体" pitchFamily="2" charset="-122"/>
                <a:ea typeface="宋体" pitchFamily="2" charset="-122"/>
              </a:rPr>
              <a:t/>
            </a:r>
            <a:br>
              <a:rPr lang="en-US" altLang="en-US" sz="2800" b="0" dirty="0">
                <a:solidFill>
                  <a:srgbClr val="5BD4FF"/>
                </a:solidFill>
                <a:latin typeface="宋体" pitchFamily="2" charset="-122"/>
                <a:ea typeface="宋体" pitchFamily="2" charset="-122"/>
              </a:rPr>
            </a:br>
            <a:r>
              <a:rPr lang="en-US" altLang="zh-TW" sz="2800" b="0" dirty="0" smtClean="0">
                <a:solidFill>
                  <a:srgbClr val="5BD4FF"/>
                </a:solidFill>
                <a:latin typeface="宋体" pitchFamily="2" charset="-122"/>
                <a:ea typeface="宋体" pitchFamily="2" charset="-122"/>
              </a:rPr>
              <a:t>《</a:t>
            </a:r>
            <a:r>
              <a:rPr lang="zh-TW" altLang="en-US" sz="2800" b="0" dirty="0">
                <a:solidFill>
                  <a:srgbClr val="5BD4FF"/>
                </a:solidFill>
                <a:latin typeface="宋体" pitchFamily="2" charset="-122"/>
                <a:ea typeface="宋体" pitchFamily="2" charset="-122"/>
              </a:rPr>
              <a:t>加拉太書</a:t>
            </a:r>
            <a:r>
              <a:rPr lang="en-US" altLang="zh-TW" sz="2800" b="0" dirty="0">
                <a:solidFill>
                  <a:srgbClr val="5BD4FF"/>
                </a:solidFill>
                <a:latin typeface="宋体" pitchFamily="2" charset="-122"/>
                <a:ea typeface="宋体" pitchFamily="2" charset="-122"/>
              </a:rPr>
              <a:t>》</a:t>
            </a:r>
            <a:r>
              <a:rPr lang="ja-JP" altLang="en-US" sz="2800" b="0" dirty="0">
                <a:solidFill>
                  <a:srgbClr val="5BD4FF"/>
                </a:solidFill>
                <a:latin typeface="宋体" pitchFamily="2" charset="-122"/>
                <a:ea typeface="宋体" pitchFamily="2" charset="-122"/>
              </a:rPr>
              <a:t>第</a:t>
            </a:r>
            <a:r>
              <a:rPr lang="en-US" altLang="ja-JP" sz="2800" b="0" dirty="0">
                <a:solidFill>
                  <a:srgbClr val="5BD4FF"/>
                </a:solidFill>
                <a:latin typeface="宋体" pitchFamily="2" charset="-122"/>
                <a:ea typeface="宋体" pitchFamily="2" charset="-122"/>
              </a:rPr>
              <a:t>2</a:t>
            </a:r>
            <a:r>
              <a:rPr lang="ja-JP" altLang="en-US" sz="2800" b="0" dirty="0">
                <a:solidFill>
                  <a:srgbClr val="5BD4FF"/>
                </a:solidFill>
                <a:latin typeface="宋体" pitchFamily="2" charset="-122"/>
                <a:ea typeface="宋体" pitchFamily="2" charset="-122"/>
              </a:rPr>
              <a:t>章</a:t>
            </a:r>
            <a:r>
              <a:rPr lang="en-US" altLang="ja-JP" sz="2800" b="0" dirty="0">
                <a:solidFill>
                  <a:srgbClr val="5BD4FF"/>
                </a:solidFill>
                <a:latin typeface="宋体" pitchFamily="2" charset="-122"/>
                <a:ea typeface="宋体" pitchFamily="2" charset="-122"/>
              </a:rPr>
              <a:t>1</a:t>
            </a:r>
            <a:r>
              <a:rPr lang="en-US" altLang="en-US" sz="2800" b="0" dirty="0">
                <a:solidFill>
                  <a:srgbClr val="5BD4FF"/>
                </a:solidFill>
                <a:latin typeface="宋体" pitchFamily="2" charset="-122"/>
                <a:ea typeface="宋体" pitchFamily="2" charset="-122"/>
              </a:rPr>
              <a:t>-9节</a:t>
            </a:r>
            <a:r>
              <a:rPr lang="en-US" altLang="zh-CN" sz="2800" b="0" cap="none" dirty="0">
                <a:solidFill>
                  <a:srgbClr val="5BD4FF"/>
                </a:solidFill>
                <a:latin typeface="宋体" pitchFamily="2" charset="-122"/>
              </a:rPr>
              <a:t>Galatians 2:1-9</a:t>
            </a:r>
            <a:endParaRPr lang="en-US" altLang="en-US" sz="2800" b="0" cap="none" dirty="0" smtClean="0">
              <a:solidFill>
                <a:srgbClr val="5BD4FF"/>
              </a:solidFill>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2">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3"/>
          <p:cNvSpPr>
            <a:spLocks noGrp="1" noChangeArrowheads="1"/>
          </p:cNvSpPr>
          <p:nvPr>
            <p:ph type="body" idx="4294967295"/>
          </p:nvPr>
        </p:nvSpPr>
        <p:spPr>
          <a:xfrm>
            <a:off x="152400" y="1066800"/>
            <a:ext cx="8991600" cy="5791200"/>
          </a:xfrm>
        </p:spPr>
        <p:txBody>
          <a:bodyPr>
            <a:normAutofit fontScale="32500" lnSpcReduction="20000"/>
          </a:bodyPr>
          <a:lstStyle/>
          <a:p>
            <a:pPr marL="0" indent="0" fontAlgn="auto">
              <a:spcBef>
                <a:spcPts val="600"/>
              </a:spcBef>
              <a:buFont typeface="Wingdings" pitchFamily="2" charset="2"/>
              <a:buNone/>
              <a:defRPr/>
            </a:pPr>
            <a:r>
              <a:rPr lang="ja-JP" altLang="en-US" sz="8000" i="1" dirty="0">
                <a:solidFill>
                  <a:srgbClr val="5BD4FF"/>
                </a:solidFill>
                <a:latin typeface="Times New Roman" panose="02020603050405020304" pitchFamily="18" charset="0"/>
                <a:ea typeface="宋体" pitchFamily="2" charset="-122"/>
                <a:cs typeface="Times New Roman" panose="02020603050405020304" pitchFamily="18" charset="0"/>
              </a:rPr>
              <a:t>引言</a:t>
            </a:r>
          </a:p>
          <a:p>
            <a:pPr marL="0" indent="0" fontAlgn="auto">
              <a:spcBef>
                <a:spcPts val="600"/>
              </a:spcBef>
              <a:buFont typeface="Wingdings" pitchFamily="2" charset="2"/>
              <a:buNone/>
              <a:defRPr/>
            </a:pPr>
            <a:r>
              <a:rPr lang="ja-JP" altLang="en-US" sz="8000" i="1" dirty="0">
                <a:solidFill>
                  <a:srgbClr val="5BD4FF"/>
                </a:solidFill>
                <a:latin typeface="Times New Roman" panose="02020603050405020304" pitchFamily="18" charset="0"/>
                <a:ea typeface="宋体" pitchFamily="2" charset="-122"/>
                <a:cs typeface="Times New Roman" panose="02020603050405020304" pitchFamily="18" charset="0"/>
              </a:rPr>
              <a:t>一</a:t>
            </a:r>
            <a:r>
              <a:rPr lang="en-US" altLang="ja-JP" sz="8000" i="1" dirty="0">
                <a:solidFill>
                  <a:srgbClr val="5BD4FF"/>
                </a:solidFill>
                <a:latin typeface="Times New Roman" panose="02020603050405020304" pitchFamily="18" charset="0"/>
                <a:ea typeface="宋体" pitchFamily="2" charset="-122"/>
                <a:cs typeface="Times New Roman" panose="02020603050405020304" pitchFamily="18" charset="0"/>
              </a:rPr>
              <a:t>﹑</a:t>
            </a:r>
            <a:r>
              <a:rPr lang="en-US" altLang="en-US" sz="8000" i="1" dirty="0" err="1" smtClean="0">
                <a:solidFill>
                  <a:srgbClr val="5BD4FF"/>
                </a:solidFill>
                <a:latin typeface="Times New Roman" panose="02020603050405020304" pitchFamily="18" charset="0"/>
                <a:ea typeface="宋体" pitchFamily="2" charset="-122"/>
                <a:cs typeface="Times New Roman" panose="02020603050405020304" pitchFamily="18" charset="0"/>
              </a:rPr>
              <a:t>得救與割禮</a:t>
            </a:r>
            <a:r>
              <a:rPr lang="en-US" altLang="ja-JP" sz="8000" i="1" dirty="0" smtClean="0">
                <a:solidFill>
                  <a:srgbClr val="5BD4FF"/>
                </a:solidFill>
                <a:latin typeface="Times New Roman" panose="02020603050405020304" pitchFamily="18" charset="0"/>
                <a:ea typeface="宋体" pitchFamily="2" charset="-122"/>
                <a:cs typeface="Times New Roman" panose="02020603050405020304" pitchFamily="18" charset="0"/>
                <a:sym typeface="Wingdings" pitchFamily="2" charset="2"/>
              </a:rPr>
              <a:t></a:t>
            </a:r>
            <a:r>
              <a:rPr lang="zh-CN" altLang="en-US" sz="8000" i="1" dirty="0">
                <a:solidFill>
                  <a:srgbClr val="5BD4FF"/>
                </a:solidFill>
                <a:latin typeface="Times New Roman" panose="02020603050405020304" pitchFamily="18" charset="0"/>
                <a:cs typeface="Times New Roman" panose="02020603050405020304" pitchFamily="18" charset="0"/>
                <a:sym typeface="Wingdings" pitchFamily="2" charset="2"/>
              </a:rPr>
              <a:t>跟文化</a:t>
            </a:r>
            <a:r>
              <a:rPr lang="en-US" altLang="zh-CN" sz="8000" i="1" dirty="0">
                <a:solidFill>
                  <a:srgbClr val="5BD4FF"/>
                </a:solidFill>
                <a:latin typeface="Times New Roman" panose="02020603050405020304" pitchFamily="18" charset="0"/>
                <a:cs typeface="Times New Roman" panose="02020603050405020304" pitchFamily="18" charset="0"/>
                <a:sym typeface="Wingdings" pitchFamily="2" charset="2"/>
              </a:rPr>
              <a:t>/</a:t>
            </a:r>
            <a:r>
              <a:rPr lang="zh-CN" altLang="en-US" sz="8000" i="1" dirty="0">
                <a:solidFill>
                  <a:srgbClr val="5BD4FF"/>
                </a:solidFill>
                <a:latin typeface="Times New Roman" panose="02020603050405020304" pitchFamily="18" charset="0"/>
                <a:cs typeface="Times New Roman" panose="02020603050405020304" pitchFamily="18" charset="0"/>
                <a:sym typeface="Wingdings" pitchFamily="2" charset="2"/>
              </a:rPr>
              <a:t>环境不妥协</a:t>
            </a:r>
            <a:endParaRPr lang="en-US" altLang="zh-CN" sz="8000" i="1" dirty="0">
              <a:solidFill>
                <a:srgbClr val="5BD4FF"/>
              </a:solidFill>
              <a:latin typeface="Times New Roman" panose="02020603050405020304" pitchFamily="18" charset="0"/>
              <a:cs typeface="Times New Roman" panose="02020603050405020304" pitchFamily="18" charset="0"/>
              <a:sym typeface="Wingdings" pitchFamily="2" charset="2"/>
            </a:endParaRPr>
          </a:p>
          <a:p>
            <a:pPr marL="0" indent="0" fontAlgn="auto">
              <a:spcBef>
                <a:spcPts val="600"/>
              </a:spcBef>
              <a:buFont typeface="Wingdings" pitchFamily="2" charset="2"/>
              <a:buNone/>
              <a:defRPr/>
            </a:pPr>
            <a:r>
              <a:rPr lang="ja-JP" altLang="en-US" sz="8000" i="1" dirty="0" smtClean="0">
                <a:solidFill>
                  <a:srgbClr val="5BD4FF"/>
                </a:solidFill>
                <a:latin typeface="Times New Roman" panose="02020603050405020304" pitchFamily="18" charset="0"/>
                <a:ea typeface="宋体" pitchFamily="2" charset="-122"/>
                <a:cs typeface="Times New Roman" panose="02020603050405020304" pitchFamily="18" charset="0"/>
              </a:rPr>
              <a:t>二</a:t>
            </a:r>
            <a:r>
              <a:rPr lang="en-US" altLang="ja-JP" sz="8000" i="1" dirty="0" smtClean="0">
                <a:solidFill>
                  <a:srgbClr val="5BD4FF"/>
                </a:solidFill>
                <a:latin typeface="Times New Roman" panose="02020603050405020304" pitchFamily="18" charset="0"/>
                <a:ea typeface="宋体" pitchFamily="2" charset="-122"/>
                <a:cs typeface="Times New Roman" panose="02020603050405020304" pitchFamily="18" charset="0"/>
              </a:rPr>
              <a:t>﹑</a:t>
            </a:r>
            <a:r>
              <a:rPr lang="zh-TW" altLang="en-US" sz="8000" i="1" dirty="0" smtClean="0">
                <a:solidFill>
                  <a:srgbClr val="5BD4FF"/>
                </a:solidFill>
                <a:latin typeface="Times New Roman" panose="02020603050405020304" pitchFamily="18" charset="0"/>
                <a:ea typeface="宋体" pitchFamily="2" charset="-122"/>
                <a:cs typeface="Times New Roman" panose="02020603050405020304" pitchFamily="18" charset="0"/>
              </a:rPr>
              <a:t>真理和自由 </a:t>
            </a:r>
            <a:r>
              <a:rPr lang="en-US" altLang="zh-CN" sz="8000" i="1" dirty="0" smtClean="0">
                <a:solidFill>
                  <a:srgbClr val="5BD4FF"/>
                </a:solidFill>
                <a:latin typeface="Times New Roman" panose="02020603050405020304" pitchFamily="18" charset="0"/>
                <a:cs typeface="Times New Roman" panose="02020603050405020304" pitchFamily="18" charset="0"/>
                <a:sym typeface="Wingdings" panose="05000000000000000000" pitchFamily="2" charset="2"/>
              </a:rPr>
              <a:t></a:t>
            </a:r>
            <a:r>
              <a:rPr lang="zh-CN" altLang="en-US" sz="8000" i="1" dirty="0" smtClean="0">
                <a:solidFill>
                  <a:srgbClr val="5BD4FF"/>
                </a:solidFill>
                <a:latin typeface="Times New Roman" panose="02020603050405020304" pitchFamily="18" charset="0"/>
                <a:cs typeface="Times New Roman" panose="02020603050405020304" pitchFamily="18" charset="0"/>
                <a:sym typeface="Wingdings" pitchFamily="2" charset="2"/>
              </a:rPr>
              <a:t>在真理上</a:t>
            </a:r>
            <a:r>
              <a:rPr lang="zh-CN" altLang="en-US" sz="8000" i="1" dirty="0">
                <a:solidFill>
                  <a:srgbClr val="5BD4FF"/>
                </a:solidFill>
                <a:latin typeface="Times New Roman" panose="02020603050405020304" pitchFamily="18" charset="0"/>
                <a:cs typeface="Times New Roman" panose="02020603050405020304" pitchFamily="18" charset="0"/>
                <a:sym typeface="Wingdings" pitchFamily="2" charset="2"/>
              </a:rPr>
              <a:t>不妥</a:t>
            </a:r>
            <a:r>
              <a:rPr lang="zh-CN" altLang="en-US" sz="8000" i="1" dirty="0" smtClean="0">
                <a:solidFill>
                  <a:srgbClr val="5BD4FF"/>
                </a:solidFill>
                <a:latin typeface="Times New Roman" panose="02020603050405020304" pitchFamily="18" charset="0"/>
                <a:cs typeface="Times New Roman" panose="02020603050405020304" pitchFamily="18" charset="0"/>
                <a:sym typeface="Wingdings" pitchFamily="2" charset="2"/>
              </a:rPr>
              <a:t>协 </a:t>
            </a:r>
            <a:endParaRPr lang="zh-TW" altLang="en-US" sz="8000" i="1" dirty="0" smtClean="0">
              <a:solidFill>
                <a:srgbClr val="5BD4FF"/>
              </a:solidFill>
              <a:latin typeface="Times New Roman" panose="02020603050405020304" pitchFamily="18" charset="0"/>
              <a:ea typeface="宋体" pitchFamily="2" charset="-122"/>
              <a:cs typeface="Times New Roman" panose="02020603050405020304" pitchFamily="18" charset="0"/>
            </a:endParaRPr>
          </a:p>
          <a:p>
            <a:pPr marL="0" indent="0" fontAlgn="auto">
              <a:spcBef>
                <a:spcPts val="600"/>
              </a:spcBef>
              <a:buFont typeface="Wingdings" pitchFamily="2" charset="2"/>
              <a:buNone/>
              <a:defRPr/>
            </a:pPr>
            <a:r>
              <a:rPr lang="ja-JP" altLang="en-US" sz="11700" dirty="0" smtClean="0">
                <a:latin typeface="Times New Roman" panose="02020603050405020304" pitchFamily="18" charset="0"/>
                <a:ea typeface="宋体" pitchFamily="2" charset="-122"/>
                <a:cs typeface="Times New Roman" panose="02020603050405020304" pitchFamily="18" charset="0"/>
              </a:rPr>
              <a:t>三</a:t>
            </a:r>
            <a:r>
              <a:rPr lang="en-US" altLang="ja-JP" sz="11700" dirty="0" smtClean="0">
                <a:latin typeface="Times New Roman" panose="02020603050405020304" pitchFamily="18" charset="0"/>
                <a:ea typeface="宋体" pitchFamily="2" charset="-122"/>
                <a:cs typeface="Times New Roman" panose="02020603050405020304" pitchFamily="18" charset="0"/>
              </a:rPr>
              <a:t>﹑</a:t>
            </a:r>
            <a:r>
              <a:rPr lang="zh-TW" altLang="en-US" sz="11700" dirty="0" smtClean="0">
                <a:latin typeface="Times New Roman" panose="02020603050405020304" pitchFamily="18" charset="0"/>
                <a:ea typeface="宋体" pitchFamily="2" charset="-122"/>
                <a:cs typeface="Times New Roman" panose="02020603050405020304" pitchFamily="18" charset="0"/>
              </a:rPr>
              <a:t>權威與名望</a:t>
            </a:r>
            <a:r>
              <a:rPr lang="en-US" altLang="zh-TW" sz="10800" dirty="0">
                <a:latin typeface="Times New Roman" panose="02020603050405020304" pitchFamily="18" charset="0"/>
                <a:ea typeface="宋体" pitchFamily="2" charset="-122"/>
                <a:cs typeface="Times New Roman" panose="02020603050405020304" pitchFamily="18" charset="0"/>
              </a:rPr>
              <a:t>(</a:t>
            </a:r>
            <a:r>
              <a:rPr lang="en-US" altLang="zh-TW" sz="10800" dirty="0" smtClean="0">
                <a:latin typeface="Times New Roman" panose="02020603050405020304" pitchFamily="18" charset="0"/>
                <a:ea typeface="宋体" pitchFamily="2" charset="-122"/>
                <a:cs typeface="Times New Roman" panose="02020603050405020304" pitchFamily="18" charset="0"/>
              </a:rPr>
              <a:t>2:6-9)</a:t>
            </a:r>
            <a:r>
              <a:rPr lang="en-US" altLang="ja-JP" sz="9200" dirty="0" smtClean="0">
                <a:latin typeface="Times New Roman" panose="02020603050405020304" pitchFamily="18" charset="0"/>
                <a:ea typeface="宋体" pitchFamily="2" charset="-122"/>
                <a:cs typeface="Times New Roman" panose="02020603050405020304" pitchFamily="18" charset="0"/>
              </a:rPr>
              <a:t>Authority </a:t>
            </a:r>
            <a:r>
              <a:rPr lang="en-US" altLang="ja-JP" sz="9200" dirty="0">
                <a:latin typeface="Times New Roman" panose="02020603050405020304" pitchFamily="18" charset="0"/>
                <a:ea typeface="宋体" pitchFamily="2" charset="-122"/>
                <a:cs typeface="Times New Roman" panose="02020603050405020304" pitchFamily="18" charset="0"/>
              </a:rPr>
              <a:t>and Reputation</a:t>
            </a:r>
            <a:endParaRPr lang="zh-TW" altLang="en-US" sz="9200" dirty="0" smtClean="0">
              <a:latin typeface="Times New Roman" panose="02020603050405020304" pitchFamily="18" charset="0"/>
              <a:ea typeface="宋体" pitchFamily="2" charset="-122"/>
              <a:cs typeface="Times New Roman" panose="02020603050405020304" pitchFamily="18" charset="0"/>
            </a:endParaRPr>
          </a:p>
          <a:p>
            <a:pPr marL="0" indent="0" fontAlgn="auto">
              <a:spcBef>
                <a:spcPts val="600"/>
              </a:spcBef>
              <a:buFont typeface="Wingdings" pitchFamily="2" charset="2"/>
              <a:buNone/>
              <a:defRPr/>
            </a:pPr>
            <a:r>
              <a:rPr lang="ja-JP" altLang="en-US" sz="10800" b="1" dirty="0" smtClean="0">
                <a:latin typeface="Times New Roman" panose="02020603050405020304" pitchFamily="18" charset="0"/>
                <a:ea typeface="MingLiU" pitchFamily="49" charset="-120"/>
                <a:cs typeface="Times New Roman" panose="02020603050405020304" pitchFamily="18" charset="0"/>
              </a:rPr>
              <a:t> </a:t>
            </a:r>
            <a:r>
              <a:rPr lang="ja-JP" altLang="en-US" sz="11700" dirty="0" smtClean="0">
                <a:latin typeface="Times New Roman" panose="02020603050405020304" pitchFamily="18" charset="0"/>
                <a:ea typeface="MingLiU" pitchFamily="49" charset="-120"/>
                <a:cs typeface="Times New Roman" panose="02020603050405020304" pitchFamily="18" charset="0"/>
              </a:rPr>
              <a:t>   鑰詞出現次數</a:t>
            </a:r>
            <a:r>
              <a:rPr lang="en-US" altLang="ja-JP" sz="10800" b="1" dirty="0" smtClean="0">
                <a:latin typeface="Times New Roman" panose="02020603050405020304" pitchFamily="18" charset="0"/>
                <a:ea typeface="MingLiU" pitchFamily="49" charset="-120"/>
                <a:cs typeface="Times New Roman" panose="02020603050405020304" pitchFamily="18" charset="0"/>
              </a:rPr>
              <a:t>﹕</a:t>
            </a:r>
            <a:r>
              <a:rPr lang="en-US" altLang="ja-JP" sz="10200" dirty="0" smtClean="0">
                <a:latin typeface="Times New Roman" panose="02020603050405020304" pitchFamily="18" charset="0"/>
                <a:ea typeface="MingLiU" pitchFamily="49" charset="-120"/>
                <a:cs typeface="Times New Roman" panose="02020603050405020304" pitchFamily="18" charset="0"/>
              </a:rPr>
              <a:t>Key Words</a:t>
            </a:r>
          </a:p>
          <a:p>
            <a:pPr marL="0" indent="0" fontAlgn="auto">
              <a:spcBef>
                <a:spcPts val="600"/>
              </a:spcBef>
              <a:buFont typeface="Wingdings" pitchFamily="2" charset="2"/>
              <a:buNone/>
              <a:defRPr/>
            </a:pPr>
            <a:r>
              <a:rPr lang="ja-JP" altLang="en-US" sz="11700" dirty="0" smtClean="0">
                <a:latin typeface="Times New Roman" panose="02020603050405020304" pitchFamily="18" charset="0"/>
                <a:ea typeface="MingLiU" pitchFamily="49" charset="-120"/>
                <a:cs typeface="Times New Roman" panose="02020603050405020304" pitchFamily="18" charset="0"/>
              </a:rPr>
              <a:t>    名望之人 ３次</a:t>
            </a:r>
            <a:r>
              <a:rPr lang="en-US" altLang="ja-JP" sz="10800" dirty="0" smtClean="0">
                <a:latin typeface="Times New Roman" panose="02020603050405020304" pitchFamily="18" charset="0"/>
                <a:ea typeface="MingLiU" pitchFamily="49" charset="-120"/>
                <a:cs typeface="Times New Roman" panose="02020603050405020304" pitchFamily="18" charset="0"/>
              </a:rPr>
              <a:t>﹐</a:t>
            </a:r>
            <a:r>
              <a:rPr lang="en-US" altLang="ja-JP" sz="10800" dirty="0">
                <a:latin typeface="Times New Roman" panose="02020603050405020304" pitchFamily="18" charset="0"/>
                <a:ea typeface="宋体" pitchFamily="2" charset="-122"/>
                <a:cs typeface="Times New Roman" panose="02020603050405020304" pitchFamily="18" charset="0"/>
              </a:rPr>
              <a:t>Reputation </a:t>
            </a:r>
            <a:r>
              <a:rPr lang="en-US" altLang="ja-JP" sz="10800" dirty="0" smtClean="0">
                <a:latin typeface="Times New Roman" panose="02020603050405020304" pitchFamily="18" charset="0"/>
                <a:ea typeface="宋体" pitchFamily="2" charset="-122"/>
                <a:cs typeface="Times New Roman" panose="02020603050405020304" pitchFamily="18" charset="0"/>
              </a:rPr>
              <a:t> 3 times</a:t>
            </a:r>
            <a:endParaRPr lang="en-US" altLang="ja-JP" sz="10800" dirty="0" smtClean="0">
              <a:latin typeface="Times New Roman" panose="02020603050405020304" pitchFamily="18" charset="0"/>
              <a:ea typeface="MingLiU" pitchFamily="49" charset="-120"/>
              <a:cs typeface="Times New Roman" panose="02020603050405020304" pitchFamily="18" charset="0"/>
            </a:endParaRPr>
          </a:p>
          <a:p>
            <a:pPr marL="0" indent="0" fontAlgn="auto">
              <a:spcBef>
                <a:spcPts val="600"/>
              </a:spcBef>
              <a:buFont typeface="Wingdings" pitchFamily="2" charset="2"/>
              <a:buNone/>
              <a:defRPr/>
            </a:pPr>
            <a:r>
              <a:rPr lang="en-US" altLang="ja-JP" sz="11700" dirty="0">
                <a:latin typeface="Times New Roman" panose="02020603050405020304" pitchFamily="18" charset="0"/>
                <a:ea typeface="MingLiU" pitchFamily="49" charset="-120"/>
                <a:cs typeface="Times New Roman" panose="02020603050405020304" pitchFamily="18" charset="0"/>
              </a:rPr>
              <a:t> </a:t>
            </a:r>
            <a:r>
              <a:rPr lang="en-US" altLang="ja-JP" sz="11700" dirty="0" smtClean="0">
                <a:latin typeface="Times New Roman" panose="02020603050405020304" pitchFamily="18" charset="0"/>
                <a:ea typeface="MingLiU" pitchFamily="49" charset="-120"/>
                <a:cs typeface="Times New Roman" panose="02020603050405020304" pitchFamily="18" charset="0"/>
              </a:rPr>
              <a:t>   </a:t>
            </a:r>
            <a:r>
              <a:rPr lang="ja-JP" altLang="en-US" sz="11700" dirty="0" smtClean="0">
                <a:latin typeface="Times New Roman" panose="02020603050405020304" pitchFamily="18" charset="0"/>
                <a:ea typeface="MingLiU" pitchFamily="49" charset="-120"/>
                <a:cs typeface="Times New Roman" panose="02020603050405020304" pitchFamily="18" charset="0"/>
              </a:rPr>
              <a:t>外邦人３次 </a:t>
            </a:r>
            <a:r>
              <a:rPr lang="en-US" altLang="ja-JP" sz="10800" dirty="0" smtClean="0">
                <a:latin typeface="Times New Roman" panose="02020603050405020304" pitchFamily="18" charset="0"/>
                <a:ea typeface="MingLiU" pitchFamily="49" charset="-120"/>
                <a:cs typeface="Times New Roman" panose="02020603050405020304" pitchFamily="18" charset="0"/>
              </a:rPr>
              <a:t>Gentile 3 times</a:t>
            </a:r>
            <a:endParaRPr lang="ja-JP" altLang="en-US" sz="10800" dirty="0" smtClean="0">
              <a:latin typeface="Times New Roman" panose="02020603050405020304" pitchFamily="18" charset="0"/>
              <a:ea typeface="MingLiU" pitchFamily="49" charset="-120"/>
              <a:cs typeface="Times New Roman" panose="02020603050405020304" pitchFamily="18" charset="0"/>
            </a:endParaRPr>
          </a:p>
          <a:p>
            <a:pPr marL="0" indent="0" fontAlgn="auto">
              <a:spcBef>
                <a:spcPts val="600"/>
              </a:spcBef>
              <a:buFont typeface="Wingdings" pitchFamily="2" charset="2"/>
              <a:buNone/>
              <a:defRPr/>
            </a:pPr>
            <a:r>
              <a:rPr lang="zh-TW" altLang="en-US" sz="11700" dirty="0" smtClean="0">
                <a:latin typeface="Times New Roman" panose="02020603050405020304" pitchFamily="18" charset="0"/>
                <a:ea typeface="MingLiU" pitchFamily="49" charset="-120"/>
                <a:cs typeface="Times New Roman" panose="02020603050405020304" pitchFamily="18" charset="0"/>
              </a:rPr>
              <a:t>    福音 </a:t>
            </a:r>
            <a:r>
              <a:rPr lang="en-US" altLang="zh-TW" sz="10800" dirty="0" smtClean="0">
                <a:latin typeface="Times New Roman" panose="02020603050405020304" pitchFamily="18" charset="0"/>
                <a:ea typeface="MingLiU" pitchFamily="49" charset="-120"/>
                <a:cs typeface="Times New Roman" panose="02020603050405020304" pitchFamily="18" charset="0"/>
              </a:rPr>
              <a:t>Gospel</a:t>
            </a:r>
            <a:r>
              <a:rPr lang="zh-TW" altLang="en-US" sz="11700" dirty="0" smtClean="0">
                <a:latin typeface="Times New Roman" panose="02020603050405020304" pitchFamily="18" charset="0"/>
                <a:ea typeface="MingLiU" pitchFamily="49" charset="-120"/>
                <a:cs typeface="Times New Roman" panose="02020603050405020304" pitchFamily="18" charset="0"/>
              </a:rPr>
              <a:t>４次</a:t>
            </a:r>
            <a:endParaRPr lang="en-US" altLang="zh-TW" sz="11700" dirty="0" smtClean="0">
              <a:latin typeface="Times New Roman" panose="02020603050405020304" pitchFamily="18" charset="0"/>
              <a:ea typeface="MingLiU" pitchFamily="49" charset="-120"/>
              <a:cs typeface="Times New Roman" panose="02020603050405020304" pitchFamily="18" charset="0"/>
            </a:endParaRPr>
          </a:p>
          <a:p>
            <a:pPr marL="0" indent="0" fontAlgn="auto">
              <a:spcBef>
                <a:spcPts val="600"/>
              </a:spcBef>
              <a:buFont typeface="Wingdings" pitchFamily="2" charset="2"/>
              <a:buNone/>
              <a:defRPr/>
            </a:pPr>
            <a:r>
              <a:rPr lang="en-US" altLang="zh-TW" sz="11700" dirty="0">
                <a:latin typeface="Times New Roman" panose="02020603050405020304" pitchFamily="18" charset="0"/>
                <a:ea typeface="MingLiU" pitchFamily="49" charset="-120"/>
                <a:cs typeface="Times New Roman" panose="02020603050405020304" pitchFamily="18" charset="0"/>
              </a:rPr>
              <a:t> </a:t>
            </a:r>
            <a:r>
              <a:rPr lang="en-US" altLang="zh-TW" sz="11700" dirty="0" smtClean="0">
                <a:latin typeface="Times New Roman" panose="02020603050405020304" pitchFamily="18" charset="0"/>
                <a:ea typeface="MingLiU" pitchFamily="49" charset="-120"/>
                <a:cs typeface="Times New Roman" panose="02020603050405020304" pitchFamily="18" charset="0"/>
              </a:rPr>
              <a:t>   </a:t>
            </a:r>
            <a:r>
              <a:rPr lang="zh-TW" altLang="en-US" sz="11700" dirty="0" smtClean="0">
                <a:latin typeface="Times New Roman" panose="02020603050405020304" pitchFamily="18" charset="0"/>
                <a:ea typeface="MingLiU" pitchFamily="49" charset="-120"/>
                <a:cs typeface="Times New Roman" panose="02020603050405020304" pitchFamily="18" charset="0"/>
              </a:rPr>
              <a:t>割禮 </a:t>
            </a:r>
            <a:r>
              <a:rPr lang="en-US" altLang="zh-TW" sz="10800" dirty="0" smtClean="0">
                <a:latin typeface="Times New Roman" panose="02020603050405020304" pitchFamily="18" charset="0"/>
                <a:ea typeface="MingLiU" pitchFamily="49" charset="-120"/>
                <a:cs typeface="Times New Roman" panose="02020603050405020304" pitchFamily="18" charset="0"/>
              </a:rPr>
              <a:t>Circumcision</a:t>
            </a:r>
            <a:r>
              <a:rPr lang="zh-TW" altLang="en-US" sz="11700" dirty="0" smtClean="0">
                <a:latin typeface="Times New Roman" panose="02020603050405020304" pitchFamily="18" charset="0"/>
                <a:ea typeface="MingLiU" pitchFamily="49" charset="-120"/>
                <a:cs typeface="Times New Roman" panose="02020603050405020304" pitchFamily="18" charset="0"/>
              </a:rPr>
              <a:t>５次</a:t>
            </a:r>
          </a:p>
        </p:txBody>
      </p:sp>
      <p:sp>
        <p:nvSpPr>
          <p:cNvPr id="4" name="Rectangle 2"/>
          <p:cNvSpPr txBox="1">
            <a:spLocks noChangeArrowheads="1"/>
          </p:cNvSpPr>
          <p:nvPr/>
        </p:nvSpPr>
        <p:spPr>
          <a:xfrm>
            <a:off x="304800" y="0"/>
            <a:ext cx="8763000" cy="990600"/>
          </a:xfrm>
          <a:prstGeom prst="rect">
            <a:avLst/>
          </a:prstGeom>
          <a:noFill/>
        </p:spPr>
        <p:txBody>
          <a:bodyPr anchor="b">
            <a:normAutofit fontScale="97500"/>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647700" indent="-647700" algn="r" fontAlgn="auto">
              <a:spcAft>
                <a:spcPts val="0"/>
              </a:spcAft>
              <a:defRPr/>
            </a:pPr>
            <a:r>
              <a:rPr lang="zh-CN" altLang="en-US" sz="2800" b="0" dirty="0">
                <a:solidFill>
                  <a:srgbClr val="5BD4FF"/>
                </a:solidFill>
                <a:latin typeface="宋体" pitchFamily="2" charset="-122"/>
              </a:rPr>
              <a:t>绝不妥协的福</a:t>
            </a:r>
            <a:r>
              <a:rPr lang="zh-CN" altLang="en-US" sz="2800" b="0" dirty="0" smtClean="0">
                <a:solidFill>
                  <a:srgbClr val="5BD4FF"/>
                </a:solidFill>
                <a:latin typeface="宋体" pitchFamily="2" charset="-122"/>
              </a:rPr>
              <a:t>音 </a:t>
            </a:r>
            <a:r>
              <a:rPr lang="en-US" altLang="zh-CN" sz="2800" b="0" cap="none" dirty="0" smtClean="0">
                <a:solidFill>
                  <a:srgbClr val="5BD4FF"/>
                </a:solidFill>
                <a:latin typeface="宋体" pitchFamily="2" charset="-122"/>
              </a:rPr>
              <a:t>Uncompromising </a:t>
            </a:r>
            <a:r>
              <a:rPr lang="en-US" altLang="zh-CN" sz="2800" b="0" cap="none" dirty="0">
                <a:solidFill>
                  <a:srgbClr val="5BD4FF"/>
                </a:solidFill>
                <a:latin typeface="宋体" pitchFamily="2" charset="-122"/>
              </a:rPr>
              <a:t>Gospel</a:t>
            </a:r>
            <a:r>
              <a:rPr lang="en-US" altLang="en-US" sz="2800" b="0" dirty="0">
                <a:solidFill>
                  <a:srgbClr val="5BD4FF"/>
                </a:solidFill>
                <a:latin typeface="宋体" pitchFamily="2" charset="-122"/>
                <a:ea typeface="宋体" pitchFamily="2" charset="-122"/>
              </a:rPr>
              <a:t/>
            </a:r>
            <a:br>
              <a:rPr lang="en-US" altLang="en-US" sz="2800" b="0" dirty="0">
                <a:solidFill>
                  <a:srgbClr val="5BD4FF"/>
                </a:solidFill>
                <a:latin typeface="宋体" pitchFamily="2" charset="-122"/>
                <a:ea typeface="宋体" pitchFamily="2" charset="-122"/>
              </a:rPr>
            </a:br>
            <a:r>
              <a:rPr lang="en-US" altLang="zh-TW" sz="2800" b="0" dirty="0" smtClean="0">
                <a:solidFill>
                  <a:srgbClr val="5BD4FF"/>
                </a:solidFill>
                <a:latin typeface="宋体" pitchFamily="2" charset="-122"/>
                <a:ea typeface="宋体" pitchFamily="2" charset="-122"/>
              </a:rPr>
              <a:t>《</a:t>
            </a:r>
            <a:r>
              <a:rPr lang="zh-TW" altLang="en-US" sz="2800" b="0" dirty="0">
                <a:solidFill>
                  <a:srgbClr val="5BD4FF"/>
                </a:solidFill>
                <a:latin typeface="宋体" pitchFamily="2" charset="-122"/>
                <a:ea typeface="宋体" pitchFamily="2" charset="-122"/>
              </a:rPr>
              <a:t>加拉太書</a:t>
            </a:r>
            <a:r>
              <a:rPr lang="en-US" altLang="zh-TW" sz="2800" b="0" dirty="0">
                <a:solidFill>
                  <a:srgbClr val="5BD4FF"/>
                </a:solidFill>
                <a:latin typeface="宋体" pitchFamily="2" charset="-122"/>
                <a:ea typeface="宋体" pitchFamily="2" charset="-122"/>
              </a:rPr>
              <a:t>》</a:t>
            </a:r>
            <a:r>
              <a:rPr lang="ja-JP" altLang="en-US" sz="2800" b="0" dirty="0">
                <a:solidFill>
                  <a:srgbClr val="5BD4FF"/>
                </a:solidFill>
                <a:latin typeface="宋体" pitchFamily="2" charset="-122"/>
                <a:ea typeface="宋体" pitchFamily="2" charset="-122"/>
              </a:rPr>
              <a:t>第</a:t>
            </a:r>
            <a:r>
              <a:rPr lang="en-US" altLang="ja-JP" sz="2800" b="0" dirty="0">
                <a:solidFill>
                  <a:srgbClr val="5BD4FF"/>
                </a:solidFill>
                <a:latin typeface="宋体" pitchFamily="2" charset="-122"/>
                <a:ea typeface="宋体" pitchFamily="2" charset="-122"/>
              </a:rPr>
              <a:t>2</a:t>
            </a:r>
            <a:r>
              <a:rPr lang="ja-JP" altLang="en-US" sz="2800" b="0" dirty="0">
                <a:solidFill>
                  <a:srgbClr val="5BD4FF"/>
                </a:solidFill>
                <a:latin typeface="宋体" pitchFamily="2" charset="-122"/>
                <a:ea typeface="宋体" pitchFamily="2" charset="-122"/>
              </a:rPr>
              <a:t>章</a:t>
            </a:r>
            <a:r>
              <a:rPr lang="en-US" altLang="ja-JP" sz="2800" b="0" dirty="0">
                <a:solidFill>
                  <a:srgbClr val="5BD4FF"/>
                </a:solidFill>
                <a:latin typeface="宋体" pitchFamily="2" charset="-122"/>
                <a:ea typeface="宋体" pitchFamily="2" charset="-122"/>
              </a:rPr>
              <a:t>1</a:t>
            </a:r>
            <a:r>
              <a:rPr lang="en-US" altLang="en-US" sz="2800" b="0" dirty="0">
                <a:solidFill>
                  <a:srgbClr val="5BD4FF"/>
                </a:solidFill>
                <a:latin typeface="宋体" pitchFamily="2" charset="-122"/>
                <a:ea typeface="宋体" pitchFamily="2" charset="-122"/>
              </a:rPr>
              <a:t>-9节</a:t>
            </a:r>
            <a:r>
              <a:rPr lang="en-US" altLang="zh-CN" sz="2800" b="0" cap="none" dirty="0">
                <a:solidFill>
                  <a:srgbClr val="5BD4FF"/>
                </a:solidFill>
                <a:latin typeface="宋体" pitchFamily="2" charset="-122"/>
              </a:rPr>
              <a:t>Galatians 2:1-9</a:t>
            </a:r>
            <a:endParaRPr lang="en-US" altLang="en-US" sz="2800" b="0" cap="none" dirty="0" smtClean="0">
              <a:solidFill>
                <a:srgbClr val="5BD4FF"/>
              </a:solidFill>
              <a:ea typeface="宋体" panose="02010600030101010101"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1" name="Rectangle 3"/>
          <p:cNvSpPr>
            <a:spLocks noGrp="1" noChangeArrowheads="1"/>
          </p:cNvSpPr>
          <p:nvPr>
            <p:ph type="body" idx="4294967295"/>
          </p:nvPr>
        </p:nvSpPr>
        <p:spPr>
          <a:xfrm>
            <a:off x="152400" y="1143000"/>
            <a:ext cx="8991600" cy="5562600"/>
          </a:xfrm>
        </p:spPr>
        <p:txBody>
          <a:bodyPr/>
          <a:lstStyle/>
          <a:p>
            <a:pPr marL="0" indent="0" fontAlgn="auto">
              <a:spcBef>
                <a:spcPts val="600"/>
              </a:spcBef>
              <a:buFont typeface="Wingdings" pitchFamily="2" charset="2"/>
              <a:buNone/>
              <a:defRPr/>
            </a:pPr>
            <a:r>
              <a:rPr lang="ja-JP" altLang="en-US" sz="2600" i="1" dirty="0" smtClean="0">
                <a:solidFill>
                  <a:srgbClr val="5BD4FF"/>
                </a:solidFill>
                <a:latin typeface="Times New Roman" panose="02020603050405020304" pitchFamily="18" charset="0"/>
                <a:ea typeface="宋体" pitchFamily="2" charset="-122"/>
                <a:cs typeface="Times New Roman" panose="02020603050405020304" pitchFamily="18" charset="0"/>
              </a:rPr>
              <a:t>引言</a:t>
            </a:r>
          </a:p>
          <a:p>
            <a:pPr marL="0" indent="0" fontAlgn="auto">
              <a:spcBef>
                <a:spcPts val="600"/>
              </a:spcBef>
              <a:buFont typeface="Wingdings" pitchFamily="2" charset="2"/>
              <a:buNone/>
              <a:defRPr/>
            </a:pPr>
            <a:r>
              <a:rPr lang="ja-JP" altLang="en-US" sz="2600" i="1" dirty="0" smtClean="0">
                <a:solidFill>
                  <a:srgbClr val="5BD4FF"/>
                </a:solidFill>
                <a:latin typeface="Times New Roman" panose="02020603050405020304" pitchFamily="18" charset="0"/>
                <a:ea typeface="宋体" pitchFamily="2" charset="-122"/>
                <a:cs typeface="Times New Roman" panose="02020603050405020304" pitchFamily="18" charset="0"/>
              </a:rPr>
              <a:t>一</a:t>
            </a:r>
            <a:r>
              <a:rPr lang="en-US" altLang="ja-JP" sz="2600" i="1" dirty="0" smtClean="0">
                <a:solidFill>
                  <a:srgbClr val="5BD4FF"/>
                </a:solidFill>
                <a:latin typeface="Times New Roman" panose="02020603050405020304" pitchFamily="18" charset="0"/>
                <a:ea typeface="宋体" pitchFamily="2" charset="-122"/>
                <a:cs typeface="Times New Roman" panose="02020603050405020304" pitchFamily="18" charset="0"/>
              </a:rPr>
              <a:t>﹑</a:t>
            </a:r>
            <a:r>
              <a:rPr lang="en-US" altLang="en-US" sz="2600" i="1" dirty="0" err="1" smtClean="0">
                <a:solidFill>
                  <a:srgbClr val="5BD4FF"/>
                </a:solidFill>
                <a:latin typeface="Times New Roman" panose="02020603050405020304" pitchFamily="18" charset="0"/>
                <a:ea typeface="宋体" pitchFamily="2" charset="-122"/>
                <a:cs typeface="Times New Roman" panose="02020603050405020304" pitchFamily="18" charset="0"/>
              </a:rPr>
              <a:t>得救與割禮</a:t>
            </a:r>
            <a:r>
              <a:rPr lang="en-US" altLang="ja-JP" sz="2600" i="1" dirty="0" smtClean="0">
                <a:solidFill>
                  <a:srgbClr val="5BD4FF"/>
                </a:solidFill>
                <a:latin typeface="Times New Roman" panose="02020603050405020304" pitchFamily="18" charset="0"/>
                <a:ea typeface="宋体" pitchFamily="2" charset="-122"/>
                <a:cs typeface="Times New Roman" panose="02020603050405020304" pitchFamily="18" charset="0"/>
                <a:sym typeface="Wingdings" pitchFamily="2" charset="2"/>
              </a:rPr>
              <a:t></a:t>
            </a:r>
            <a:r>
              <a:rPr lang="zh-CN" altLang="en-US" sz="2600" i="1" dirty="0" smtClean="0">
                <a:solidFill>
                  <a:srgbClr val="5BD4FF"/>
                </a:solidFill>
                <a:latin typeface="Times New Roman" panose="02020603050405020304" pitchFamily="18" charset="0"/>
                <a:cs typeface="Times New Roman" panose="02020603050405020304" pitchFamily="18" charset="0"/>
                <a:sym typeface="Wingdings" pitchFamily="2" charset="2"/>
              </a:rPr>
              <a:t>跟文化</a:t>
            </a:r>
            <a:r>
              <a:rPr lang="en-US" altLang="zh-CN" sz="2600" i="1" dirty="0" smtClean="0">
                <a:solidFill>
                  <a:srgbClr val="5BD4FF"/>
                </a:solidFill>
                <a:latin typeface="Times New Roman" panose="02020603050405020304" pitchFamily="18" charset="0"/>
                <a:cs typeface="Times New Roman" panose="02020603050405020304" pitchFamily="18" charset="0"/>
                <a:sym typeface="Wingdings" pitchFamily="2" charset="2"/>
              </a:rPr>
              <a:t>/</a:t>
            </a:r>
            <a:r>
              <a:rPr lang="zh-CN" altLang="en-US" sz="2600" i="1" dirty="0" smtClean="0">
                <a:solidFill>
                  <a:srgbClr val="5BD4FF"/>
                </a:solidFill>
                <a:latin typeface="Times New Roman" panose="02020603050405020304" pitchFamily="18" charset="0"/>
                <a:cs typeface="Times New Roman" panose="02020603050405020304" pitchFamily="18" charset="0"/>
                <a:sym typeface="Wingdings" pitchFamily="2" charset="2"/>
              </a:rPr>
              <a:t>环境不妥协</a:t>
            </a:r>
            <a:endParaRPr lang="en-US" altLang="zh-CN" sz="2600" i="1" dirty="0" smtClean="0">
              <a:solidFill>
                <a:srgbClr val="5BD4FF"/>
              </a:solidFill>
              <a:latin typeface="Times New Roman" panose="02020603050405020304" pitchFamily="18" charset="0"/>
              <a:cs typeface="Times New Roman" panose="02020603050405020304" pitchFamily="18" charset="0"/>
              <a:sym typeface="Wingdings" pitchFamily="2" charset="2"/>
            </a:endParaRPr>
          </a:p>
          <a:p>
            <a:pPr marL="0" indent="0" fontAlgn="auto">
              <a:spcBef>
                <a:spcPts val="600"/>
              </a:spcBef>
              <a:buFont typeface="Wingdings" pitchFamily="2" charset="2"/>
              <a:buNone/>
              <a:defRPr/>
            </a:pPr>
            <a:r>
              <a:rPr lang="ja-JP" altLang="en-US" sz="2600" i="1" dirty="0" smtClean="0">
                <a:solidFill>
                  <a:srgbClr val="5BD4FF"/>
                </a:solidFill>
                <a:latin typeface="Times New Roman" panose="02020603050405020304" pitchFamily="18" charset="0"/>
                <a:ea typeface="宋体" pitchFamily="2" charset="-122"/>
                <a:cs typeface="Times New Roman" panose="02020603050405020304" pitchFamily="18" charset="0"/>
              </a:rPr>
              <a:t>二</a:t>
            </a:r>
            <a:r>
              <a:rPr lang="en-US" altLang="ja-JP" sz="2600" i="1" dirty="0" smtClean="0">
                <a:solidFill>
                  <a:srgbClr val="5BD4FF"/>
                </a:solidFill>
                <a:latin typeface="Times New Roman" panose="02020603050405020304" pitchFamily="18" charset="0"/>
                <a:ea typeface="宋体" pitchFamily="2" charset="-122"/>
                <a:cs typeface="Times New Roman" panose="02020603050405020304" pitchFamily="18" charset="0"/>
              </a:rPr>
              <a:t>﹑</a:t>
            </a:r>
            <a:r>
              <a:rPr lang="zh-TW" altLang="en-US" sz="2600" i="1" dirty="0" smtClean="0">
                <a:solidFill>
                  <a:srgbClr val="5BD4FF"/>
                </a:solidFill>
                <a:latin typeface="Times New Roman" panose="02020603050405020304" pitchFamily="18" charset="0"/>
                <a:ea typeface="宋体" pitchFamily="2" charset="-122"/>
                <a:cs typeface="Times New Roman" panose="02020603050405020304" pitchFamily="18" charset="0"/>
              </a:rPr>
              <a:t>真理和自由 </a:t>
            </a:r>
            <a:r>
              <a:rPr lang="en-US" altLang="zh-CN" sz="2600" i="1" dirty="0" smtClean="0">
                <a:solidFill>
                  <a:srgbClr val="5BD4FF"/>
                </a:solidFill>
                <a:latin typeface="Times New Roman" panose="02020603050405020304" pitchFamily="18" charset="0"/>
                <a:cs typeface="Times New Roman" panose="02020603050405020304" pitchFamily="18" charset="0"/>
                <a:sym typeface="Wingdings" panose="05000000000000000000" pitchFamily="2" charset="2"/>
              </a:rPr>
              <a:t></a:t>
            </a:r>
            <a:r>
              <a:rPr lang="zh-CN" altLang="en-US" sz="2600" i="1" dirty="0" smtClean="0">
                <a:solidFill>
                  <a:srgbClr val="5BD4FF"/>
                </a:solidFill>
                <a:latin typeface="Times New Roman" panose="02020603050405020304" pitchFamily="18" charset="0"/>
                <a:cs typeface="Times New Roman" panose="02020603050405020304" pitchFamily="18" charset="0"/>
                <a:sym typeface="Wingdings" pitchFamily="2" charset="2"/>
              </a:rPr>
              <a:t>在真理上不妥协 </a:t>
            </a:r>
            <a:endParaRPr lang="zh-TW" altLang="en-US" sz="2600" i="1" dirty="0" smtClean="0">
              <a:solidFill>
                <a:srgbClr val="5BD4FF"/>
              </a:solidFill>
              <a:latin typeface="Times New Roman" panose="02020603050405020304" pitchFamily="18" charset="0"/>
              <a:ea typeface="宋体" pitchFamily="2" charset="-122"/>
              <a:cs typeface="Times New Roman" panose="02020603050405020304" pitchFamily="18" charset="0"/>
            </a:endParaRPr>
          </a:p>
          <a:p>
            <a:pPr marL="0" indent="0" fontAlgn="auto">
              <a:lnSpc>
                <a:spcPct val="90000"/>
              </a:lnSpc>
              <a:buFont typeface="Arial" charset="0"/>
              <a:buNone/>
              <a:defRPr/>
            </a:pPr>
            <a:r>
              <a:rPr lang="ja-JP" altLang="en-US" sz="3800" dirty="0" smtClean="0">
                <a:latin typeface="Times New Roman" panose="02020603050405020304" pitchFamily="18" charset="0"/>
                <a:ea typeface="宋体" pitchFamily="2" charset="-122"/>
                <a:cs typeface="Times New Roman" panose="02020603050405020304" pitchFamily="18" charset="0"/>
              </a:rPr>
              <a:t>三</a:t>
            </a:r>
            <a:r>
              <a:rPr lang="en-US" altLang="ja-JP" sz="3800" dirty="0" smtClean="0">
                <a:latin typeface="Times New Roman" panose="02020603050405020304" pitchFamily="18" charset="0"/>
                <a:ea typeface="宋体" pitchFamily="2" charset="-122"/>
                <a:cs typeface="Times New Roman" panose="02020603050405020304" pitchFamily="18" charset="0"/>
              </a:rPr>
              <a:t>﹑</a:t>
            </a:r>
            <a:r>
              <a:rPr lang="zh-TW" altLang="en-US" sz="3800" dirty="0" smtClean="0">
                <a:latin typeface="Times New Roman" panose="02020603050405020304" pitchFamily="18" charset="0"/>
                <a:ea typeface="宋体" pitchFamily="2" charset="-122"/>
                <a:cs typeface="Times New Roman" panose="02020603050405020304" pitchFamily="18" charset="0"/>
              </a:rPr>
              <a:t>權威與名望</a:t>
            </a:r>
            <a:r>
              <a:rPr lang="en-US" altLang="zh-TW" sz="3800" dirty="0">
                <a:latin typeface="Times New Roman" panose="02020603050405020304" pitchFamily="18" charset="0"/>
                <a:ea typeface="宋体" pitchFamily="2" charset="-122"/>
                <a:cs typeface="Times New Roman" panose="02020603050405020304" pitchFamily="18" charset="0"/>
              </a:rPr>
              <a:t>(2:6-9</a:t>
            </a:r>
            <a:r>
              <a:rPr lang="en-US" altLang="zh-TW" sz="3800" dirty="0" smtClean="0">
                <a:latin typeface="Times New Roman" panose="02020603050405020304" pitchFamily="18" charset="0"/>
                <a:ea typeface="宋体" pitchFamily="2" charset="-122"/>
                <a:cs typeface="Times New Roman" panose="02020603050405020304" pitchFamily="18" charset="0"/>
              </a:rPr>
              <a:t>) </a:t>
            </a:r>
            <a:r>
              <a:rPr lang="en-US" altLang="ja-JP" sz="3000" dirty="0" smtClean="0">
                <a:latin typeface="Times New Roman" panose="02020603050405020304" pitchFamily="18" charset="0"/>
                <a:ea typeface="宋体" pitchFamily="2" charset="-122"/>
                <a:cs typeface="Times New Roman" panose="02020603050405020304" pitchFamily="18" charset="0"/>
              </a:rPr>
              <a:t>Authority </a:t>
            </a:r>
            <a:r>
              <a:rPr lang="en-US" altLang="ja-JP" sz="3000" dirty="0">
                <a:latin typeface="Times New Roman" panose="02020603050405020304" pitchFamily="18" charset="0"/>
                <a:ea typeface="宋体" pitchFamily="2" charset="-122"/>
                <a:cs typeface="Times New Roman" panose="02020603050405020304" pitchFamily="18" charset="0"/>
              </a:rPr>
              <a:t>and Reputation</a:t>
            </a:r>
            <a:endParaRPr lang="zh-TW" altLang="en-US" sz="3000" dirty="0">
              <a:latin typeface="Times New Roman" panose="02020603050405020304" pitchFamily="18" charset="0"/>
              <a:ea typeface="宋体" pitchFamily="2" charset="-122"/>
              <a:cs typeface="Times New Roman" panose="02020603050405020304" pitchFamily="18" charset="0"/>
            </a:endParaRPr>
          </a:p>
          <a:p>
            <a:pPr marL="0" indent="0" fontAlgn="auto">
              <a:lnSpc>
                <a:spcPct val="90000"/>
              </a:lnSpc>
              <a:buFont typeface="Wingdings" pitchFamily="2" charset="2"/>
              <a:buNone/>
              <a:defRPr/>
            </a:pPr>
            <a:r>
              <a:rPr lang="en-US" altLang="zh-TW" sz="3800" dirty="0" smtClean="0">
                <a:latin typeface="Times New Roman" panose="02020603050405020304" pitchFamily="18" charset="0"/>
                <a:ea typeface="宋体" pitchFamily="2" charset="-122"/>
                <a:cs typeface="Times New Roman" panose="02020603050405020304" pitchFamily="18" charset="0"/>
              </a:rPr>
              <a:t>  1.</a:t>
            </a:r>
            <a:r>
              <a:rPr lang="zh-TW" altLang="en-US" sz="3800" dirty="0" smtClean="0">
                <a:latin typeface="Times New Roman" panose="02020603050405020304" pitchFamily="18" charset="0"/>
                <a:ea typeface="宋体" pitchFamily="2" charset="-122"/>
                <a:cs typeface="Times New Roman" panose="02020603050405020304" pitchFamily="18" charset="0"/>
              </a:rPr>
              <a:t>不畏權勢 </a:t>
            </a:r>
            <a:r>
              <a:rPr lang="en-US" altLang="zh-CN" sz="3500" dirty="0" smtClean="0">
                <a:latin typeface="Times New Roman" panose="02020603050405020304" pitchFamily="18" charset="0"/>
                <a:cs typeface="Times New Roman" panose="02020603050405020304" pitchFamily="18" charset="0"/>
              </a:rPr>
              <a:t>N</a:t>
            </a:r>
            <a:r>
              <a:rPr lang="en-US" altLang="zh-TW" sz="3500" dirty="0" smtClean="0">
                <a:latin typeface="Times New Roman" panose="02020603050405020304" pitchFamily="18" charset="0"/>
                <a:ea typeface="宋体" pitchFamily="2" charset="-122"/>
                <a:cs typeface="Times New Roman" panose="02020603050405020304" pitchFamily="18" charset="0"/>
              </a:rPr>
              <a:t>o</a:t>
            </a:r>
            <a:r>
              <a:rPr lang="en-US" altLang="zh-CN" sz="3500" dirty="0" smtClean="0">
                <a:latin typeface="Times New Roman" panose="02020603050405020304" pitchFamily="18" charset="0"/>
                <a:cs typeface="Times New Roman" panose="02020603050405020304" pitchFamily="18" charset="0"/>
              </a:rPr>
              <a:t>t</a:t>
            </a:r>
            <a:r>
              <a:rPr lang="en-US" altLang="zh-TW" sz="3500" dirty="0" smtClean="0">
                <a:latin typeface="Times New Roman" panose="02020603050405020304" pitchFamily="18" charset="0"/>
                <a:ea typeface="宋体" pitchFamily="2" charset="-122"/>
                <a:cs typeface="Times New Roman" panose="02020603050405020304" pitchFamily="18" charset="0"/>
              </a:rPr>
              <a:t> fear of power</a:t>
            </a:r>
          </a:p>
          <a:p>
            <a:pPr marL="0" indent="0" fontAlgn="auto">
              <a:lnSpc>
                <a:spcPct val="90000"/>
              </a:lnSpc>
              <a:buFont typeface="Wingdings" pitchFamily="2" charset="2"/>
              <a:buNone/>
              <a:defRPr/>
            </a:pPr>
            <a:r>
              <a:rPr lang="en-US" altLang="ja-JP" sz="3800" dirty="0" smtClean="0">
                <a:latin typeface="Times New Roman" panose="02020603050405020304" pitchFamily="18" charset="0"/>
                <a:ea typeface="宋体" pitchFamily="2" charset="-122"/>
                <a:cs typeface="Times New Roman" panose="02020603050405020304" pitchFamily="18" charset="0"/>
              </a:rPr>
              <a:t>  2.</a:t>
            </a:r>
            <a:r>
              <a:rPr lang="zh-TW" altLang="en-US" sz="3800" dirty="0" smtClean="0">
                <a:latin typeface="Times New Roman" panose="02020603050405020304" pitchFamily="18" charset="0"/>
                <a:ea typeface="宋体" pitchFamily="2" charset="-122"/>
                <a:cs typeface="Times New Roman" panose="02020603050405020304" pitchFamily="18" charset="0"/>
              </a:rPr>
              <a:t>敬重權柄 </a:t>
            </a:r>
            <a:r>
              <a:rPr lang="en-US" altLang="zh-TW" sz="3500" dirty="0" smtClean="0">
                <a:latin typeface="Times New Roman" panose="02020603050405020304" pitchFamily="18" charset="0"/>
                <a:ea typeface="宋体" pitchFamily="2" charset="-122"/>
                <a:cs typeface="Times New Roman" panose="02020603050405020304" pitchFamily="18" charset="0"/>
              </a:rPr>
              <a:t>Respect Authority</a:t>
            </a:r>
            <a:endParaRPr lang="zh-TW" altLang="en-US" sz="3500"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90000"/>
              </a:lnSpc>
              <a:buFont typeface="Wingdings" pitchFamily="2" charset="2"/>
              <a:buNone/>
              <a:defRPr/>
            </a:pPr>
            <a:r>
              <a:rPr lang="en-US" altLang="zh-TW" sz="3800" dirty="0" smtClean="0">
                <a:latin typeface="Times New Roman" panose="02020603050405020304" pitchFamily="18" charset="0"/>
                <a:ea typeface="宋体" pitchFamily="2" charset="-122"/>
                <a:cs typeface="Times New Roman" panose="02020603050405020304" pitchFamily="18" charset="0"/>
              </a:rPr>
              <a:t>  3.</a:t>
            </a:r>
            <a:r>
              <a:rPr lang="zh-TW" altLang="en-US" sz="3800" dirty="0" smtClean="0">
                <a:latin typeface="Times New Roman" panose="02020603050405020304" pitchFamily="18" charset="0"/>
                <a:ea typeface="宋体" pitchFamily="2" charset="-122"/>
                <a:cs typeface="Times New Roman" panose="02020603050405020304" pitchFamily="18" charset="0"/>
              </a:rPr>
              <a:t>持守</a:t>
            </a:r>
            <a:r>
              <a:rPr lang="zh-TW" altLang="zh-TW" sz="3800" dirty="0" smtClean="0">
                <a:latin typeface="Times New Roman" panose="02020603050405020304" pitchFamily="18" charset="0"/>
                <a:ea typeface="宋体" pitchFamily="2" charset="-122"/>
                <a:cs typeface="Times New Roman" panose="02020603050405020304" pitchFamily="18" charset="0"/>
              </a:rPr>
              <a:t>純正的</a:t>
            </a:r>
            <a:r>
              <a:rPr lang="zh-TW" altLang="en-US" sz="3800" dirty="0" smtClean="0">
                <a:latin typeface="Times New Roman" panose="02020603050405020304" pitchFamily="18" charset="0"/>
                <a:ea typeface="宋体" pitchFamily="2" charset="-122"/>
                <a:cs typeface="Times New Roman" panose="02020603050405020304" pitchFamily="18" charset="0"/>
              </a:rPr>
              <a:t>真理 </a:t>
            </a:r>
            <a:r>
              <a:rPr lang="en-US" altLang="zh-CN" sz="3500" dirty="0" smtClean="0">
                <a:latin typeface="Times New Roman" panose="02020603050405020304" pitchFamily="18" charset="0"/>
                <a:cs typeface="Times New Roman" panose="02020603050405020304" pitchFamily="18" charset="0"/>
              </a:rPr>
              <a:t>Hold orthodox truth</a:t>
            </a:r>
            <a:endParaRPr lang="zh-TW" altLang="en-US" sz="3500"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90000"/>
              </a:lnSpc>
              <a:buFont typeface="Wingdings" pitchFamily="2" charset="2"/>
              <a:buNone/>
              <a:defRPr/>
            </a:pPr>
            <a:r>
              <a:rPr lang="en-US" altLang="zh-TW" sz="3800" b="1" dirty="0" smtClean="0">
                <a:latin typeface="Times New Roman" panose="02020603050405020304" pitchFamily="18" charset="0"/>
                <a:ea typeface="宋体" pitchFamily="2" charset="-122"/>
                <a:cs typeface="Times New Roman" panose="02020603050405020304" pitchFamily="18" charset="0"/>
                <a:sym typeface="Wingdings" pitchFamily="2" charset="2"/>
              </a:rPr>
              <a:t>  </a:t>
            </a:r>
            <a:r>
              <a:rPr lang="zh-TW" altLang="en-US" sz="3800" b="1" dirty="0" smtClean="0">
                <a:latin typeface="Times New Roman" panose="02020603050405020304" pitchFamily="18" charset="0"/>
                <a:ea typeface="宋体" pitchFamily="2" charset="-122"/>
                <a:cs typeface="Times New Roman" panose="02020603050405020304" pitchFamily="18" charset="0"/>
              </a:rPr>
              <a:t>敬重聖經勝于敬重名望之人</a:t>
            </a:r>
            <a:endParaRPr lang="en-US" altLang="zh-TW" sz="3800" b="1"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90000"/>
              </a:lnSpc>
              <a:buFont typeface="Wingdings" pitchFamily="2" charset="2"/>
              <a:buNone/>
              <a:defRPr/>
            </a:pPr>
            <a:r>
              <a:rPr lang="en-US" altLang="zh-TW" sz="3300" dirty="0" smtClean="0">
                <a:effectLst/>
                <a:latin typeface="Times New Roman" panose="02020603050405020304" pitchFamily="18" charset="0"/>
                <a:ea typeface="宋体" pitchFamily="2" charset="-122"/>
                <a:cs typeface="Times New Roman" panose="02020603050405020304" pitchFamily="18" charset="0"/>
                <a:sym typeface="Wingdings" panose="05000000000000000000" pitchFamily="2" charset="2"/>
              </a:rPr>
              <a:t>       </a:t>
            </a:r>
            <a:r>
              <a:rPr lang="en-US" altLang="zh-TW" sz="3300" dirty="0" smtClean="0">
                <a:effectLst/>
                <a:latin typeface="Times New Roman" panose="02020603050405020304" pitchFamily="18" charset="0"/>
                <a:ea typeface="宋体" pitchFamily="2" charset="-122"/>
                <a:cs typeface="Times New Roman" panose="02020603050405020304" pitchFamily="18" charset="0"/>
              </a:rPr>
              <a:t>Respect Scripture more than of Reputation</a:t>
            </a:r>
          </a:p>
        </p:txBody>
      </p:sp>
      <p:sp>
        <p:nvSpPr>
          <p:cNvPr id="4" name="Rectangle 2"/>
          <p:cNvSpPr txBox="1">
            <a:spLocks noChangeArrowheads="1"/>
          </p:cNvSpPr>
          <p:nvPr/>
        </p:nvSpPr>
        <p:spPr>
          <a:xfrm>
            <a:off x="304800" y="0"/>
            <a:ext cx="8763000" cy="990600"/>
          </a:xfrm>
          <a:prstGeom prst="rect">
            <a:avLst/>
          </a:prstGeom>
          <a:noFill/>
        </p:spPr>
        <p:txBody>
          <a:bodyPr anchor="b">
            <a:normAutofit fontScale="97500"/>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647700" indent="-647700" algn="r" fontAlgn="auto">
              <a:spcAft>
                <a:spcPts val="0"/>
              </a:spcAft>
              <a:defRPr/>
            </a:pPr>
            <a:r>
              <a:rPr lang="zh-CN" altLang="en-US" sz="2800" b="0" dirty="0">
                <a:solidFill>
                  <a:srgbClr val="5BD4FF"/>
                </a:solidFill>
                <a:latin typeface="宋体" pitchFamily="2" charset="-122"/>
              </a:rPr>
              <a:t>绝不妥协的福</a:t>
            </a:r>
            <a:r>
              <a:rPr lang="zh-CN" altLang="en-US" sz="2800" b="0" dirty="0" smtClean="0">
                <a:solidFill>
                  <a:srgbClr val="5BD4FF"/>
                </a:solidFill>
                <a:latin typeface="宋体" pitchFamily="2" charset="-122"/>
              </a:rPr>
              <a:t>音 </a:t>
            </a:r>
            <a:r>
              <a:rPr lang="en-US" altLang="zh-CN" sz="2800" b="0" cap="none" dirty="0" smtClean="0">
                <a:solidFill>
                  <a:srgbClr val="5BD4FF"/>
                </a:solidFill>
                <a:latin typeface="宋体" pitchFamily="2" charset="-122"/>
              </a:rPr>
              <a:t>Uncompromising </a:t>
            </a:r>
            <a:r>
              <a:rPr lang="en-US" altLang="zh-CN" sz="2800" b="0" cap="none" dirty="0">
                <a:solidFill>
                  <a:srgbClr val="5BD4FF"/>
                </a:solidFill>
                <a:latin typeface="宋体" pitchFamily="2" charset="-122"/>
              </a:rPr>
              <a:t>Gospel</a:t>
            </a:r>
            <a:r>
              <a:rPr lang="en-US" altLang="en-US" sz="2800" b="0" dirty="0">
                <a:solidFill>
                  <a:srgbClr val="5BD4FF"/>
                </a:solidFill>
                <a:latin typeface="宋体" pitchFamily="2" charset="-122"/>
                <a:ea typeface="宋体" pitchFamily="2" charset="-122"/>
              </a:rPr>
              <a:t/>
            </a:r>
            <a:br>
              <a:rPr lang="en-US" altLang="en-US" sz="2800" b="0" dirty="0">
                <a:solidFill>
                  <a:srgbClr val="5BD4FF"/>
                </a:solidFill>
                <a:latin typeface="宋体" pitchFamily="2" charset="-122"/>
                <a:ea typeface="宋体" pitchFamily="2" charset="-122"/>
              </a:rPr>
            </a:br>
            <a:r>
              <a:rPr lang="en-US" altLang="zh-TW" sz="2800" b="0" dirty="0" smtClean="0">
                <a:solidFill>
                  <a:srgbClr val="5BD4FF"/>
                </a:solidFill>
                <a:latin typeface="宋体" pitchFamily="2" charset="-122"/>
                <a:ea typeface="宋体" pitchFamily="2" charset="-122"/>
              </a:rPr>
              <a:t>《</a:t>
            </a:r>
            <a:r>
              <a:rPr lang="zh-TW" altLang="en-US" sz="2800" b="0" dirty="0">
                <a:solidFill>
                  <a:srgbClr val="5BD4FF"/>
                </a:solidFill>
                <a:latin typeface="宋体" pitchFamily="2" charset="-122"/>
                <a:ea typeface="宋体" pitchFamily="2" charset="-122"/>
              </a:rPr>
              <a:t>加拉太書</a:t>
            </a:r>
            <a:r>
              <a:rPr lang="en-US" altLang="zh-TW" sz="2800" b="0" dirty="0">
                <a:solidFill>
                  <a:srgbClr val="5BD4FF"/>
                </a:solidFill>
                <a:latin typeface="宋体" pitchFamily="2" charset="-122"/>
                <a:ea typeface="宋体" pitchFamily="2" charset="-122"/>
              </a:rPr>
              <a:t>》</a:t>
            </a:r>
            <a:r>
              <a:rPr lang="ja-JP" altLang="en-US" sz="2800" b="0" dirty="0">
                <a:solidFill>
                  <a:srgbClr val="5BD4FF"/>
                </a:solidFill>
                <a:latin typeface="宋体" pitchFamily="2" charset="-122"/>
                <a:ea typeface="宋体" pitchFamily="2" charset="-122"/>
              </a:rPr>
              <a:t>第</a:t>
            </a:r>
            <a:r>
              <a:rPr lang="en-US" altLang="ja-JP" sz="2800" b="0" dirty="0">
                <a:solidFill>
                  <a:srgbClr val="5BD4FF"/>
                </a:solidFill>
                <a:latin typeface="宋体" pitchFamily="2" charset="-122"/>
                <a:ea typeface="宋体" pitchFamily="2" charset="-122"/>
              </a:rPr>
              <a:t>2</a:t>
            </a:r>
            <a:r>
              <a:rPr lang="ja-JP" altLang="en-US" sz="2800" b="0" dirty="0">
                <a:solidFill>
                  <a:srgbClr val="5BD4FF"/>
                </a:solidFill>
                <a:latin typeface="宋体" pitchFamily="2" charset="-122"/>
                <a:ea typeface="宋体" pitchFamily="2" charset="-122"/>
              </a:rPr>
              <a:t>章</a:t>
            </a:r>
            <a:r>
              <a:rPr lang="en-US" altLang="ja-JP" sz="2800" b="0" dirty="0">
                <a:solidFill>
                  <a:srgbClr val="5BD4FF"/>
                </a:solidFill>
                <a:latin typeface="宋体" pitchFamily="2" charset="-122"/>
                <a:ea typeface="宋体" pitchFamily="2" charset="-122"/>
              </a:rPr>
              <a:t>1</a:t>
            </a:r>
            <a:r>
              <a:rPr lang="en-US" altLang="en-US" sz="2800" b="0" dirty="0">
                <a:solidFill>
                  <a:srgbClr val="5BD4FF"/>
                </a:solidFill>
                <a:latin typeface="宋体" pitchFamily="2" charset="-122"/>
                <a:ea typeface="宋体" pitchFamily="2" charset="-122"/>
              </a:rPr>
              <a:t>-9节</a:t>
            </a:r>
            <a:r>
              <a:rPr lang="en-US" altLang="zh-CN" sz="2800" b="0" cap="none" dirty="0">
                <a:solidFill>
                  <a:srgbClr val="5BD4FF"/>
                </a:solidFill>
                <a:latin typeface="宋体" pitchFamily="2" charset="-122"/>
              </a:rPr>
              <a:t>Galatians 2:1-9</a:t>
            </a:r>
            <a:endParaRPr lang="en-US" altLang="en-US" sz="2800" b="0" cap="none" dirty="0" smtClean="0">
              <a:solidFill>
                <a:srgbClr val="5BD4FF"/>
              </a:solidFill>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4931">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49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3"/>
          <p:cNvSpPr>
            <a:spLocks noGrp="1" noChangeArrowheads="1"/>
          </p:cNvSpPr>
          <p:nvPr>
            <p:ph type="body" idx="4294967295"/>
          </p:nvPr>
        </p:nvSpPr>
        <p:spPr>
          <a:xfrm>
            <a:off x="152400" y="1219200"/>
            <a:ext cx="8991600" cy="5257800"/>
          </a:xfrm>
        </p:spPr>
        <p:txBody>
          <a:bodyPr>
            <a:normAutofit fontScale="92500" lnSpcReduction="10000"/>
          </a:bodyPr>
          <a:lstStyle/>
          <a:p>
            <a:pPr marL="0" indent="0" fontAlgn="auto">
              <a:lnSpc>
                <a:spcPct val="90000"/>
              </a:lnSpc>
              <a:buFont typeface="Wingdings" pitchFamily="2" charset="2"/>
              <a:buNone/>
              <a:defRPr/>
            </a:pPr>
            <a:r>
              <a:rPr lang="en-US" altLang="zh-TW" sz="4100" b="1" dirty="0" smtClean="0">
                <a:latin typeface="Times New Roman" panose="02020603050405020304" pitchFamily="18" charset="0"/>
                <a:ea typeface="SimSun" panose="02010600030101010101" pitchFamily="2" charset="-122"/>
                <a:cs typeface="Times New Roman" panose="02020603050405020304" pitchFamily="18" charset="0"/>
                <a:sym typeface="Wingdings" pitchFamily="2" charset="2"/>
              </a:rPr>
              <a:t></a:t>
            </a:r>
            <a:r>
              <a:rPr lang="zh-TW" altLang="en-US" sz="4100" b="1" dirty="0" smtClean="0">
                <a:latin typeface="Times New Roman" panose="02020603050405020304" pitchFamily="18" charset="0"/>
                <a:ea typeface="SimSun" panose="02010600030101010101" pitchFamily="2" charset="-122"/>
                <a:cs typeface="Times New Roman" panose="02020603050405020304" pitchFamily="18" charset="0"/>
              </a:rPr>
              <a:t>敬重聖經勝于敬重名望之人</a:t>
            </a:r>
            <a:endParaRPr lang="en-US" altLang="zh-TW" sz="4100" b="1" dirty="0" smtClean="0">
              <a:latin typeface="Times New Roman" panose="02020603050405020304" pitchFamily="18" charset="0"/>
              <a:ea typeface="SimSun" panose="02010600030101010101" pitchFamily="2" charset="-122"/>
              <a:cs typeface="Times New Roman" panose="02020603050405020304" pitchFamily="18" charset="0"/>
            </a:endParaRPr>
          </a:p>
          <a:p>
            <a:pPr marL="0" indent="0" fontAlgn="auto">
              <a:lnSpc>
                <a:spcPct val="90000"/>
              </a:lnSpc>
              <a:buFont typeface="Wingdings" pitchFamily="2" charset="2"/>
              <a:buNone/>
              <a:defRPr/>
            </a:pPr>
            <a:r>
              <a:rPr lang="en-US" altLang="zh-TW" sz="4100" dirty="0">
                <a:effectLst/>
                <a:latin typeface="Times New Roman" panose="02020603050405020304" pitchFamily="18" charset="0"/>
                <a:ea typeface="宋体" pitchFamily="2" charset="-122"/>
                <a:cs typeface="Times New Roman" panose="02020603050405020304" pitchFamily="18" charset="0"/>
                <a:sym typeface="Wingdings" panose="05000000000000000000" pitchFamily="2" charset="2"/>
              </a:rPr>
              <a:t> </a:t>
            </a:r>
            <a:r>
              <a:rPr lang="en-US" altLang="zh-TW" sz="4100" dirty="0" smtClean="0">
                <a:effectLst/>
                <a:latin typeface="Times New Roman" panose="02020603050405020304" pitchFamily="18" charset="0"/>
                <a:ea typeface="宋体" pitchFamily="2" charset="-122"/>
                <a:cs typeface="Times New Roman" panose="02020603050405020304" pitchFamily="18" charset="0"/>
              </a:rPr>
              <a:t>Respect </a:t>
            </a:r>
            <a:r>
              <a:rPr lang="en-US" altLang="zh-TW" sz="4100" dirty="0">
                <a:effectLst/>
                <a:latin typeface="Times New Roman" panose="02020603050405020304" pitchFamily="18" charset="0"/>
                <a:ea typeface="宋体" pitchFamily="2" charset="-122"/>
                <a:cs typeface="Times New Roman" panose="02020603050405020304" pitchFamily="18" charset="0"/>
              </a:rPr>
              <a:t>Scripture more than of Reputation</a:t>
            </a:r>
            <a:endParaRPr lang="zh-TW" altLang="en-US" sz="4100" b="1" dirty="0" smtClean="0">
              <a:latin typeface="Times New Roman" panose="02020603050405020304" pitchFamily="18" charset="0"/>
              <a:ea typeface="SimSun" panose="02010600030101010101" pitchFamily="2" charset="-122"/>
              <a:cs typeface="Times New Roman" panose="02020603050405020304" pitchFamily="18" charset="0"/>
            </a:endParaRPr>
          </a:p>
          <a:p>
            <a:pPr marL="0" indent="0" fontAlgn="auto">
              <a:lnSpc>
                <a:spcPct val="90000"/>
              </a:lnSpc>
              <a:buFont typeface="Wingdings" pitchFamily="2" charset="2"/>
              <a:buNone/>
              <a:defRPr/>
            </a:pPr>
            <a:r>
              <a:rPr lang="en-US" altLang="ja-JP" sz="4100" b="1" dirty="0" smtClean="0">
                <a:latin typeface="Times New Roman" panose="02020603050405020304" pitchFamily="18" charset="0"/>
                <a:ea typeface="SimSun" panose="02010600030101010101" pitchFamily="2" charset="-122"/>
                <a:cs typeface="Times New Roman" panose="02020603050405020304" pitchFamily="18" charset="0"/>
              </a:rPr>
              <a:t>“</a:t>
            </a:r>
            <a:r>
              <a:rPr lang="ja-JP" altLang="en-US" sz="4100" b="1" dirty="0" smtClean="0">
                <a:latin typeface="Times New Roman" panose="02020603050405020304" pitchFamily="18" charset="0"/>
                <a:ea typeface="SimSun" panose="02010600030101010101" pitchFamily="2" charset="-122"/>
                <a:cs typeface="Times New Roman" panose="02020603050405020304" pitchFamily="18" charset="0"/>
              </a:rPr>
              <a:t>凡把我和我的道當作可恥的</a:t>
            </a:r>
            <a:r>
              <a:rPr lang="en-US" altLang="ja-JP" sz="4100" b="1" dirty="0" smtClean="0">
                <a:latin typeface="Times New Roman" panose="02020603050405020304" pitchFamily="18" charset="0"/>
                <a:ea typeface="SimSun" panose="02010600030101010101" pitchFamily="2" charset="-122"/>
                <a:cs typeface="Times New Roman" panose="02020603050405020304" pitchFamily="18" charset="0"/>
              </a:rPr>
              <a:t>﹐</a:t>
            </a:r>
            <a:r>
              <a:rPr lang="ja-JP" altLang="en-US" sz="4100" b="1" dirty="0" smtClean="0">
                <a:latin typeface="Times New Roman" panose="02020603050405020304" pitchFamily="18" charset="0"/>
                <a:ea typeface="SimSun" panose="02010600030101010101" pitchFamily="2" charset="-122"/>
                <a:cs typeface="Times New Roman" panose="02020603050405020304" pitchFamily="18" charset="0"/>
              </a:rPr>
              <a:t>人子在自己的榮耀裡</a:t>
            </a:r>
            <a:r>
              <a:rPr lang="en-US" altLang="ja-JP" sz="4100" b="1" dirty="0" smtClean="0">
                <a:latin typeface="Times New Roman" panose="02020603050405020304" pitchFamily="18" charset="0"/>
                <a:ea typeface="SimSun" panose="02010600030101010101" pitchFamily="2" charset="-122"/>
                <a:cs typeface="Times New Roman" panose="02020603050405020304" pitchFamily="18" charset="0"/>
              </a:rPr>
              <a:t>﹐</a:t>
            </a:r>
            <a:r>
              <a:rPr lang="ja-JP" altLang="en-US" sz="4100" b="1" dirty="0" smtClean="0">
                <a:latin typeface="Times New Roman" panose="02020603050405020304" pitchFamily="18" charset="0"/>
                <a:ea typeface="SimSun" panose="02010600030101010101" pitchFamily="2" charset="-122"/>
                <a:cs typeface="Times New Roman" panose="02020603050405020304" pitchFamily="18" charset="0"/>
              </a:rPr>
              <a:t>並天父與聖天使的榮耀裡</a:t>
            </a:r>
            <a:r>
              <a:rPr lang="en-US" altLang="ja-JP" sz="4100" b="1" dirty="0" smtClean="0">
                <a:latin typeface="Times New Roman" panose="02020603050405020304" pitchFamily="18" charset="0"/>
                <a:ea typeface="SimSun" panose="02010600030101010101" pitchFamily="2" charset="-122"/>
                <a:cs typeface="Times New Roman" panose="02020603050405020304" pitchFamily="18" charset="0"/>
              </a:rPr>
              <a:t>﹐</a:t>
            </a:r>
            <a:r>
              <a:rPr lang="ja-JP" altLang="en-US" sz="4100" b="1" dirty="0" smtClean="0">
                <a:latin typeface="Times New Roman" panose="02020603050405020304" pitchFamily="18" charset="0"/>
                <a:ea typeface="SimSun" panose="02010600030101010101" pitchFamily="2" charset="-122"/>
                <a:cs typeface="Times New Roman" panose="02020603050405020304" pitchFamily="18" charset="0"/>
              </a:rPr>
              <a:t>降臨的時候</a:t>
            </a:r>
            <a:r>
              <a:rPr lang="en-US" altLang="ja-JP" sz="4100" b="1" dirty="0" smtClean="0">
                <a:latin typeface="Times New Roman" panose="02020603050405020304" pitchFamily="18" charset="0"/>
                <a:ea typeface="SimSun" panose="02010600030101010101" pitchFamily="2" charset="-122"/>
                <a:cs typeface="Times New Roman" panose="02020603050405020304" pitchFamily="18" charset="0"/>
              </a:rPr>
              <a:t>﹐</a:t>
            </a:r>
            <a:r>
              <a:rPr lang="ja-JP" altLang="en-US" sz="4100" b="1" dirty="0" smtClean="0">
                <a:latin typeface="Times New Roman" panose="02020603050405020304" pitchFamily="18" charset="0"/>
                <a:ea typeface="SimSun" panose="02010600030101010101" pitchFamily="2" charset="-122"/>
                <a:cs typeface="Times New Roman" panose="02020603050405020304" pitchFamily="18" charset="0"/>
              </a:rPr>
              <a:t>也要把那人當作可恥的。”</a:t>
            </a:r>
            <a:r>
              <a:rPr lang="ja-JP" altLang="en-US" sz="4100" dirty="0" smtClean="0">
                <a:latin typeface="Times New Roman" panose="02020603050405020304" pitchFamily="18" charset="0"/>
                <a:ea typeface="SimSun" panose="02010600030101010101" pitchFamily="2" charset="-122"/>
                <a:cs typeface="Times New Roman" panose="02020603050405020304" pitchFamily="18" charset="0"/>
              </a:rPr>
              <a:t> </a:t>
            </a:r>
            <a:r>
              <a:rPr lang="en-US" altLang="ja-JP" sz="4100" b="1" dirty="0">
                <a:latin typeface="Times New Roman" panose="02020603050405020304" pitchFamily="18" charset="0"/>
                <a:ea typeface="SimSun" panose="02010600030101010101" pitchFamily="2" charset="-122"/>
                <a:cs typeface="Times New Roman" panose="02020603050405020304" pitchFamily="18" charset="0"/>
              </a:rPr>
              <a:t>《</a:t>
            </a:r>
            <a:r>
              <a:rPr lang="ja-JP" altLang="en-US" sz="4100" b="1" dirty="0">
                <a:latin typeface="Times New Roman" panose="02020603050405020304" pitchFamily="18" charset="0"/>
                <a:ea typeface="SimSun" panose="02010600030101010101" pitchFamily="2" charset="-122"/>
                <a:cs typeface="Times New Roman" panose="02020603050405020304" pitchFamily="18" charset="0"/>
              </a:rPr>
              <a:t>路加福音</a:t>
            </a:r>
            <a:r>
              <a:rPr lang="en-US" altLang="ja-JP" sz="4100" b="1" dirty="0">
                <a:latin typeface="Times New Roman" panose="02020603050405020304" pitchFamily="18" charset="0"/>
                <a:ea typeface="SimSun" panose="02010600030101010101" pitchFamily="2" charset="-122"/>
                <a:cs typeface="Times New Roman" panose="02020603050405020304" pitchFamily="18" charset="0"/>
              </a:rPr>
              <a:t>》9:26 </a:t>
            </a:r>
            <a:endParaRPr lang="en-US" altLang="ja-JP" sz="4100" dirty="0" smtClean="0">
              <a:latin typeface="Times New Roman" panose="02020603050405020304" pitchFamily="18" charset="0"/>
              <a:ea typeface="SimSun" panose="02010600030101010101" pitchFamily="2" charset="-122"/>
              <a:cs typeface="Times New Roman" panose="02020603050405020304" pitchFamily="18" charset="0"/>
            </a:endParaRPr>
          </a:p>
          <a:p>
            <a:pPr marL="0" indent="0" fontAlgn="auto">
              <a:lnSpc>
                <a:spcPct val="90000"/>
              </a:lnSpc>
              <a:buFont typeface="Arial" charset="0"/>
              <a:buNone/>
              <a:defRPr/>
            </a:pPr>
            <a:r>
              <a:rPr lang="en-US" sz="4000" b="1" dirty="0" smtClean="0">
                <a:latin typeface="Times New Roman" panose="02020603050405020304" pitchFamily="18" charset="0"/>
                <a:ea typeface="SimSun" panose="02010600030101010101" pitchFamily="2" charset="-122"/>
                <a:cs typeface="Times New Roman" panose="02020603050405020304" pitchFamily="18" charset="0"/>
              </a:rPr>
              <a:t>Luke </a:t>
            </a:r>
            <a:r>
              <a:rPr lang="en-US" sz="4000" b="1" dirty="0">
                <a:latin typeface="Times New Roman" panose="02020603050405020304" pitchFamily="18" charset="0"/>
                <a:ea typeface="SimSun" panose="02010600030101010101" pitchFamily="2" charset="-122"/>
                <a:cs typeface="Times New Roman" panose="02020603050405020304" pitchFamily="18" charset="0"/>
              </a:rPr>
              <a:t>9:26</a:t>
            </a:r>
            <a:r>
              <a:rPr lang="en-US" sz="4000" dirty="0">
                <a:latin typeface="Times New Roman" panose="02020603050405020304" pitchFamily="18" charset="0"/>
                <a:ea typeface="SimSun" panose="02010600030101010101" pitchFamily="2" charset="-122"/>
                <a:cs typeface="Times New Roman" panose="02020603050405020304" pitchFamily="18" charset="0"/>
              </a:rPr>
              <a:t>  For whoever is ashamed of me and of my words, of him will the Son of Man be ashamed when he comes in his glory and the glory of the Father and of the holy angels</a:t>
            </a:r>
            <a:r>
              <a:rPr lang="en-US" sz="4000" dirty="0" smtClean="0">
                <a:latin typeface="Times New Roman" panose="02020603050405020304" pitchFamily="18" charset="0"/>
                <a:ea typeface="SimSun" panose="02010600030101010101" pitchFamily="2" charset="-122"/>
                <a:cs typeface="Times New Roman" panose="02020603050405020304" pitchFamily="18" charset="0"/>
              </a:rPr>
              <a:t>.</a:t>
            </a:r>
            <a:endParaRPr lang="en-US" sz="4000" dirty="0">
              <a:latin typeface="Times New Roman" panose="02020603050405020304" pitchFamily="18" charset="0"/>
              <a:ea typeface="SimSun" panose="02010600030101010101" pitchFamily="2" charset="-122"/>
              <a:cs typeface="Times New Roman" panose="02020603050405020304" pitchFamily="18" charset="0"/>
            </a:endParaRPr>
          </a:p>
        </p:txBody>
      </p:sp>
      <p:sp>
        <p:nvSpPr>
          <p:cNvPr id="4" name="Rectangle 2"/>
          <p:cNvSpPr txBox="1">
            <a:spLocks noChangeArrowheads="1"/>
          </p:cNvSpPr>
          <p:nvPr/>
        </p:nvSpPr>
        <p:spPr>
          <a:xfrm>
            <a:off x="304800" y="0"/>
            <a:ext cx="8763000" cy="990600"/>
          </a:xfrm>
          <a:prstGeom prst="rect">
            <a:avLst/>
          </a:prstGeom>
          <a:noFill/>
        </p:spPr>
        <p:txBody>
          <a:bodyPr anchor="b">
            <a:normAutofit fontScale="97500"/>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647700" indent="-647700" algn="r" fontAlgn="auto">
              <a:spcAft>
                <a:spcPts val="0"/>
              </a:spcAft>
              <a:defRPr/>
            </a:pPr>
            <a:r>
              <a:rPr lang="zh-CN" altLang="en-US" sz="2800" b="0" dirty="0">
                <a:solidFill>
                  <a:srgbClr val="5BD4FF"/>
                </a:solidFill>
                <a:latin typeface="宋体" pitchFamily="2" charset="-122"/>
              </a:rPr>
              <a:t>绝不妥协的福</a:t>
            </a:r>
            <a:r>
              <a:rPr lang="zh-CN" altLang="en-US" sz="2800" b="0" dirty="0" smtClean="0">
                <a:solidFill>
                  <a:srgbClr val="5BD4FF"/>
                </a:solidFill>
                <a:latin typeface="宋体" pitchFamily="2" charset="-122"/>
              </a:rPr>
              <a:t>音 </a:t>
            </a:r>
            <a:r>
              <a:rPr lang="en-US" altLang="zh-CN" sz="2800" b="0" cap="none" dirty="0" smtClean="0">
                <a:solidFill>
                  <a:srgbClr val="5BD4FF"/>
                </a:solidFill>
                <a:latin typeface="宋体" pitchFamily="2" charset="-122"/>
              </a:rPr>
              <a:t>Uncompromising </a:t>
            </a:r>
            <a:r>
              <a:rPr lang="en-US" altLang="zh-CN" sz="2800" b="0" cap="none" dirty="0">
                <a:solidFill>
                  <a:srgbClr val="5BD4FF"/>
                </a:solidFill>
                <a:latin typeface="宋体" pitchFamily="2" charset="-122"/>
              </a:rPr>
              <a:t>Gospel</a:t>
            </a:r>
            <a:r>
              <a:rPr lang="en-US" altLang="en-US" sz="2800" b="0" dirty="0">
                <a:solidFill>
                  <a:srgbClr val="5BD4FF"/>
                </a:solidFill>
                <a:latin typeface="宋体" pitchFamily="2" charset="-122"/>
                <a:ea typeface="宋体" pitchFamily="2" charset="-122"/>
              </a:rPr>
              <a:t/>
            </a:r>
            <a:br>
              <a:rPr lang="en-US" altLang="en-US" sz="2800" b="0" dirty="0">
                <a:solidFill>
                  <a:srgbClr val="5BD4FF"/>
                </a:solidFill>
                <a:latin typeface="宋体" pitchFamily="2" charset="-122"/>
                <a:ea typeface="宋体" pitchFamily="2" charset="-122"/>
              </a:rPr>
            </a:br>
            <a:r>
              <a:rPr lang="en-US" altLang="zh-TW" sz="2800" b="0" dirty="0" smtClean="0">
                <a:solidFill>
                  <a:srgbClr val="5BD4FF"/>
                </a:solidFill>
                <a:latin typeface="宋体" pitchFamily="2" charset="-122"/>
                <a:ea typeface="宋体" pitchFamily="2" charset="-122"/>
              </a:rPr>
              <a:t>《</a:t>
            </a:r>
            <a:r>
              <a:rPr lang="zh-TW" altLang="en-US" sz="2800" b="0" dirty="0">
                <a:solidFill>
                  <a:srgbClr val="5BD4FF"/>
                </a:solidFill>
                <a:latin typeface="宋体" pitchFamily="2" charset="-122"/>
                <a:ea typeface="宋体" pitchFamily="2" charset="-122"/>
              </a:rPr>
              <a:t>加拉太書</a:t>
            </a:r>
            <a:r>
              <a:rPr lang="en-US" altLang="zh-TW" sz="2800" b="0" dirty="0">
                <a:solidFill>
                  <a:srgbClr val="5BD4FF"/>
                </a:solidFill>
                <a:latin typeface="宋体" pitchFamily="2" charset="-122"/>
                <a:ea typeface="宋体" pitchFamily="2" charset="-122"/>
              </a:rPr>
              <a:t>》</a:t>
            </a:r>
            <a:r>
              <a:rPr lang="ja-JP" altLang="en-US" sz="2800" b="0" dirty="0">
                <a:solidFill>
                  <a:srgbClr val="5BD4FF"/>
                </a:solidFill>
                <a:latin typeface="宋体" pitchFamily="2" charset="-122"/>
                <a:ea typeface="宋体" pitchFamily="2" charset="-122"/>
              </a:rPr>
              <a:t>第</a:t>
            </a:r>
            <a:r>
              <a:rPr lang="en-US" altLang="ja-JP" sz="2800" b="0" dirty="0">
                <a:solidFill>
                  <a:srgbClr val="5BD4FF"/>
                </a:solidFill>
                <a:latin typeface="宋体" pitchFamily="2" charset="-122"/>
                <a:ea typeface="宋体" pitchFamily="2" charset="-122"/>
              </a:rPr>
              <a:t>2</a:t>
            </a:r>
            <a:r>
              <a:rPr lang="ja-JP" altLang="en-US" sz="2800" b="0" dirty="0">
                <a:solidFill>
                  <a:srgbClr val="5BD4FF"/>
                </a:solidFill>
                <a:latin typeface="宋体" pitchFamily="2" charset="-122"/>
                <a:ea typeface="宋体" pitchFamily="2" charset="-122"/>
              </a:rPr>
              <a:t>章</a:t>
            </a:r>
            <a:r>
              <a:rPr lang="en-US" altLang="ja-JP" sz="2800" b="0" dirty="0">
                <a:solidFill>
                  <a:srgbClr val="5BD4FF"/>
                </a:solidFill>
                <a:latin typeface="宋体" pitchFamily="2" charset="-122"/>
                <a:ea typeface="宋体" pitchFamily="2" charset="-122"/>
              </a:rPr>
              <a:t>1</a:t>
            </a:r>
            <a:r>
              <a:rPr lang="en-US" altLang="en-US" sz="2800" b="0" dirty="0">
                <a:solidFill>
                  <a:srgbClr val="5BD4FF"/>
                </a:solidFill>
                <a:latin typeface="宋体" pitchFamily="2" charset="-122"/>
                <a:ea typeface="宋体" pitchFamily="2" charset="-122"/>
              </a:rPr>
              <a:t>-9节</a:t>
            </a:r>
            <a:r>
              <a:rPr lang="en-US" altLang="zh-CN" sz="2800" b="0" cap="none" dirty="0">
                <a:solidFill>
                  <a:srgbClr val="5BD4FF"/>
                </a:solidFill>
                <a:latin typeface="宋体" pitchFamily="2" charset="-122"/>
              </a:rPr>
              <a:t>Galatians 2:1-9</a:t>
            </a:r>
            <a:endParaRPr lang="en-US" altLang="en-US" sz="2800" b="0" cap="none" dirty="0" smtClean="0">
              <a:solidFill>
                <a:srgbClr val="5BD4FF"/>
              </a:solidFill>
              <a:ea typeface="宋体" panose="02010600030101010101" pitchFamily="2"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152400" y="1143000"/>
            <a:ext cx="8991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33400" indent="-533400">
              <a:defRPr b="1">
                <a:solidFill>
                  <a:schemeClr val="tx1"/>
                </a:solidFill>
                <a:latin typeface="宋体" pitchFamily="2" charset="-122"/>
                <a:cs typeface="Arial" charset="0"/>
              </a:defRPr>
            </a:lvl1pPr>
            <a:lvl2pPr marL="933450" indent="-476250">
              <a:defRPr b="1">
                <a:solidFill>
                  <a:schemeClr val="tx1"/>
                </a:solidFill>
                <a:latin typeface="宋体" pitchFamily="2" charset="-122"/>
                <a:cs typeface="Arial" charset="0"/>
              </a:defRPr>
            </a:lvl2pPr>
            <a:lvl3pPr marL="1333500" indent="-419100">
              <a:defRPr b="1">
                <a:solidFill>
                  <a:schemeClr val="tx1"/>
                </a:solidFill>
                <a:latin typeface="宋体" pitchFamily="2" charset="-122"/>
                <a:cs typeface="Arial" charset="0"/>
              </a:defRPr>
            </a:lvl3pPr>
            <a:lvl4pPr marL="1752600" indent="-381000">
              <a:defRPr b="1">
                <a:solidFill>
                  <a:schemeClr val="tx1"/>
                </a:solidFill>
                <a:latin typeface="宋体" pitchFamily="2" charset="-122"/>
                <a:cs typeface="Arial" charset="0"/>
              </a:defRPr>
            </a:lvl4pPr>
            <a:lvl5pPr marL="2209800" indent="-381000">
              <a:defRPr b="1">
                <a:solidFill>
                  <a:schemeClr val="tx1"/>
                </a:solidFill>
                <a:latin typeface="宋体" pitchFamily="2" charset="-122"/>
                <a:cs typeface="Arial" charset="0"/>
              </a:defRPr>
            </a:lvl5pPr>
            <a:lvl6pPr marL="2667000" indent="-381000" eaLnBrk="0" fontAlgn="base" hangingPunct="0">
              <a:spcBef>
                <a:spcPct val="0"/>
              </a:spcBef>
              <a:spcAft>
                <a:spcPct val="0"/>
              </a:spcAft>
              <a:defRPr b="1">
                <a:solidFill>
                  <a:schemeClr val="tx1"/>
                </a:solidFill>
                <a:latin typeface="宋体" pitchFamily="2" charset="-122"/>
                <a:cs typeface="Arial" charset="0"/>
              </a:defRPr>
            </a:lvl6pPr>
            <a:lvl7pPr marL="3124200" indent="-381000" eaLnBrk="0" fontAlgn="base" hangingPunct="0">
              <a:spcBef>
                <a:spcPct val="0"/>
              </a:spcBef>
              <a:spcAft>
                <a:spcPct val="0"/>
              </a:spcAft>
              <a:defRPr b="1">
                <a:solidFill>
                  <a:schemeClr val="tx1"/>
                </a:solidFill>
                <a:latin typeface="宋体" pitchFamily="2" charset="-122"/>
                <a:cs typeface="Arial" charset="0"/>
              </a:defRPr>
            </a:lvl7pPr>
            <a:lvl8pPr marL="3581400" indent="-381000" eaLnBrk="0" fontAlgn="base" hangingPunct="0">
              <a:spcBef>
                <a:spcPct val="0"/>
              </a:spcBef>
              <a:spcAft>
                <a:spcPct val="0"/>
              </a:spcAft>
              <a:defRPr b="1">
                <a:solidFill>
                  <a:schemeClr val="tx1"/>
                </a:solidFill>
                <a:latin typeface="宋体" pitchFamily="2" charset="-122"/>
                <a:cs typeface="Arial" charset="0"/>
              </a:defRPr>
            </a:lvl8pPr>
            <a:lvl9pPr marL="4038600" indent="-381000" eaLnBrk="0" fontAlgn="base" hangingPunct="0">
              <a:spcBef>
                <a:spcPct val="0"/>
              </a:spcBef>
              <a:spcAft>
                <a:spcPct val="0"/>
              </a:spcAft>
              <a:defRPr b="1">
                <a:solidFill>
                  <a:schemeClr val="tx1"/>
                </a:solidFill>
                <a:latin typeface="宋体" pitchFamily="2" charset="-122"/>
                <a:cs typeface="Arial" charset="0"/>
              </a:defRPr>
            </a:lvl9pPr>
          </a:lstStyle>
          <a:p>
            <a:pPr marL="0" indent="0" fontAlgn="auto">
              <a:lnSpc>
                <a:spcPct val="90000"/>
              </a:lnSpc>
              <a:buFont typeface="Wingdings" pitchFamily="2" charset="2"/>
              <a:buNone/>
              <a:defRPr/>
            </a:pPr>
            <a:r>
              <a:rPr lang="ja-JP" altLang="en-US" sz="4000" b="0" i="1" dirty="0">
                <a:latin typeface="Times New Roman" panose="02020603050405020304" pitchFamily="18" charset="0"/>
                <a:ea typeface="宋体" pitchFamily="2" charset="-122"/>
                <a:cs typeface="Times New Roman" panose="02020603050405020304" pitchFamily="18" charset="0"/>
              </a:rPr>
              <a:t>引言</a:t>
            </a:r>
          </a:p>
          <a:p>
            <a:pPr marL="0" indent="0" fontAlgn="auto">
              <a:lnSpc>
                <a:spcPct val="90000"/>
              </a:lnSpc>
              <a:buFont typeface="Wingdings" pitchFamily="2" charset="2"/>
              <a:buNone/>
              <a:defRPr/>
            </a:pPr>
            <a:r>
              <a:rPr lang="ja-JP" altLang="en-US" sz="4000" b="0" i="1" dirty="0">
                <a:latin typeface="Times New Roman" panose="02020603050405020304" pitchFamily="18" charset="0"/>
                <a:ea typeface="宋体" pitchFamily="2" charset="-122"/>
                <a:cs typeface="Times New Roman" panose="02020603050405020304" pitchFamily="18" charset="0"/>
              </a:rPr>
              <a:t>一</a:t>
            </a:r>
            <a:r>
              <a:rPr lang="en-US" altLang="ja-JP" sz="4000" b="0" i="1" dirty="0">
                <a:latin typeface="Times New Roman" panose="02020603050405020304" pitchFamily="18" charset="0"/>
                <a:ea typeface="宋体" pitchFamily="2" charset="-122"/>
                <a:cs typeface="Times New Roman" panose="02020603050405020304" pitchFamily="18" charset="0"/>
              </a:rPr>
              <a:t>﹑</a:t>
            </a:r>
            <a:r>
              <a:rPr lang="en-US" altLang="en-US" sz="4000" b="0" i="1" dirty="0" err="1" smtClean="0">
                <a:latin typeface="Times New Roman" panose="02020603050405020304" pitchFamily="18" charset="0"/>
                <a:ea typeface="宋体" pitchFamily="2" charset="-122"/>
                <a:cs typeface="Times New Roman" panose="02020603050405020304" pitchFamily="18" charset="0"/>
              </a:rPr>
              <a:t>得救與割禮</a:t>
            </a:r>
            <a:r>
              <a:rPr lang="en-US" altLang="ja-JP" sz="4000" b="0" i="1" dirty="0" smtClean="0">
                <a:latin typeface="Times New Roman" panose="02020603050405020304" pitchFamily="18" charset="0"/>
                <a:ea typeface="宋体" pitchFamily="2" charset="-122"/>
                <a:cs typeface="Times New Roman" panose="02020603050405020304" pitchFamily="18" charset="0"/>
                <a:sym typeface="Wingdings" pitchFamily="2" charset="2"/>
              </a:rPr>
              <a:t></a:t>
            </a:r>
            <a:r>
              <a:rPr lang="zh-CN" altLang="en-US" sz="4000" b="0" i="1" dirty="0">
                <a:latin typeface="Times New Roman" panose="02020603050405020304" pitchFamily="18" charset="0"/>
                <a:cs typeface="Times New Roman" panose="02020603050405020304" pitchFamily="18" charset="0"/>
                <a:sym typeface="Wingdings" pitchFamily="2" charset="2"/>
              </a:rPr>
              <a:t>文化环境上不妥协</a:t>
            </a:r>
            <a:endParaRPr lang="en-US" altLang="ja-JP" sz="4000" b="0" i="1" dirty="0">
              <a:latin typeface="Times New Roman" panose="02020603050405020304" pitchFamily="18" charset="0"/>
              <a:ea typeface="宋体" pitchFamily="2" charset="-122"/>
              <a:cs typeface="Times New Roman" panose="02020603050405020304" pitchFamily="18" charset="0"/>
            </a:endParaRPr>
          </a:p>
          <a:p>
            <a:pPr marL="0" indent="0" fontAlgn="auto">
              <a:lnSpc>
                <a:spcPct val="90000"/>
              </a:lnSpc>
              <a:buFont typeface="Wingdings" pitchFamily="2" charset="2"/>
              <a:buNone/>
              <a:defRPr/>
            </a:pPr>
            <a:r>
              <a:rPr lang="ja-JP" altLang="en-US" sz="4000" b="0" i="1" dirty="0">
                <a:latin typeface="Times New Roman" panose="02020603050405020304" pitchFamily="18" charset="0"/>
                <a:ea typeface="宋体" pitchFamily="2" charset="-122"/>
                <a:cs typeface="Times New Roman" panose="02020603050405020304" pitchFamily="18" charset="0"/>
              </a:rPr>
              <a:t>二</a:t>
            </a:r>
            <a:r>
              <a:rPr lang="en-US" altLang="ja-JP" sz="4000" b="0" i="1" dirty="0">
                <a:latin typeface="Times New Roman" panose="02020603050405020304" pitchFamily="18" charset="0"/>
                <a:ea typeface="宋体" pitchFamily="2" charset="-122"/>
                <a:cs typeface="Times New Roman" panose="02020603050405020304" pitchFamily="18" charset="0"/>
              </a:rPr>
              <a:t>﹑</a:t>
            </a:r>
            <a:r>
              <a:rPr lang="zh-TW" altLang="en-US" sz="4000" b="0" i="1" dirty="0">
                <a:latin typeface="Times New Roman" panose="02020603050405020304" pitchFamily="18" charset="0"/>
                <a:ea typeface="宋体" pitchFamily="2" charset="-122"/>
                <a:cs typeface="Times New Roman" panose="02020603050405020304" pitchFamily="18" charset="0"/>
              </a:rPr>
              <a:t>真理和自</a:t>
            </a:r>
            <a:r>
              <a:rPr lang="zh-TW" altLang="en-US" sz="4000" b="0" i="1" dirty="0" smtClean="0">
                <a:latin typeface="Times New Roman" panose="02020603050405020304" pitchFamily="18" charset="0"/>
                <a:ea typeface="宋体" pitchFamily="2" charset="-122"/>
                <a:cs typeface="Times New Roman" panose="02020603050405020304" pitchFamily="18" charset="0"/>
              </a:rPr>
              <a:t>由</a:t>
            </a:r>
            <a:r>
              <a:rPr lang="en-US" altLang="zh-TW" sz="4000" b="0" i="1" dirty="0" smtClean="0">
                <a:latin typeface="Times New Roman" panose="02020603050405020304" pitchFamily="18" charset="0"/>
                <a:ea typeface="宋体" pitchFamily="2" charset="-122"/>
                <a:cs typeface="Times New Roman" panose="02020603050405020304" pitchFamily="18" charset="0"/>
                <a:sym typeface="Wingdings" pitchFamily="2" charset="2"/>
              </a:rPr>
              <a:t></a:t>
            </a:r>
            <a:r>
              <a:rPr lang="zh-CN" altLang="en-US" sz="4000" b="0" i="1" dirty="0">
                <a:latin typeface="Times New Roman" panose="02020603050405020304" pitchFamily="18" charset="0"/>
                <a:cs typeface="Times New Roman" panose="02020603050405020304" pitchFamily="18" charset="0"/>
                <a:sym typeface="Wingdings" pitchFamily="2" charset="2"/>
              </a:rPr>
              <a:t>真理上不妥协</a:t>
            </a:r>
            <a:endParaRPr lang="zh-TW" altLang="en-US" sz="4000" b="0" i="1" dirty="0">
              <a:latin typeface="Times New Roman" panose="02020603050405020304" pitchFamily="18" charset="0"/>
              <a:ea typeface="宋体" pitchFamily="2" charset="-122"/>
              <a:cs typeface="Times New Roman" panose="02020603050405020304" pitchFamily="18" charset="0"/>
            </a:endParaRPr>
          </a:p>
          <a:p>
            <a:pPr marL="0" indent="0" fontAlgn="auto">
              <a:lnSpc>
                <a:spcPct val="90000"/>
              </a:lnSpc>
              <a:buFont typeface="Wingdings" pitchFamily="2" charset="2"/>
              <a:buNone/>
              <a:defRPr/>
            </a:pPr>
            <a:r>
              <a:rPr lang="ja-JP" altLang="en-US" sz="4000" b="0" i="1" dirty="0">
                <a:latin typeface="Times New Roman" panose="02020603050405020304" pitchFamily="18" charset="0"/>
                <a:ea typeface="宋体" pitchFamily="2" charset="-122"/>
                <a:cs typeface="Times New Roman" panose="02020603050405020304" pitchFamily="18" charset="0"/>
              </a:rPr>
              <a:t>三</a:t>
            </a:r>
            <a:r>
              <a:rPr lang="en-US" altLang="ja-JP" sz="4000" b="0" i="1" dirty="0">
                <a:latin typeface="Times New Roman" panose="02020603050405020304" pitchFamily="18" charset="0"/>
                <a:ea typeface="宋体" pitchFamily="2" charset="-122"/>
                <a:cs typeface="Times New Roman" panose="02020603050405020304" pitchFamily="18" charset="0"/>
              </a:rPr>
              <a:t>﹑</a:t>
            </a:r>
            <a:r>
              <a:rPr lang="zh-TW" altLang="en-US" sz="4000" b="0" i="1" dirty="0">
                <a:latin typeface="Times New Roman" panose="02020603050405020304" pitchFamily="18" charset="0"/>
                <a:ea typeface="宋体" pitchFamily="2" charset="-122"/>
                <a:cs typeface="Times New Roman" panose="02020603050405020304" pitchFamily="18" charset="0"/>
              </a:rPr>
              <a:t>權威與名</a:t>
            </a:r>
            <a:r>
              <a:rPr lang="zh-TW" altLang="en-US" sz="4000" b="0" i="1" dirty="0" smtClean="0">
                <a:latin typeface="Times New Roman" panose="02020603050405020304" pitchFamily="18" charset="0"/>
                <a:ea typeface="宋体" pitchFamily="2" charset="-122"/>
                <a:cs typeface="Times New Roman" panose="02020603050405020304" pitchFamily="18" charset="0"/>
              </a:rPr>
              <a:t>望</a:t>
            </a:r>
            <a:r>
              <a:rPr lang="en-US" altLang="zh-TW" sz="4000" b="0" i="1" dirty="0" smtClean="0">
                <a:latin typeface="Times New Roman" panose="02020603050405020304" pitchFamily="18" charset="0"/>
                <a:ea typeface="宋体" pitchFamily="2" charset="-122"/>
                <a:cs typeface="Times New Roman" panose="02020603050405020304" pitchFamily="18" charset="0"/>
                <a:sym typeface="Wingdings" panose="05000000000000000000" pitchFamily="2" charset="2"/>
              </a:rPr>
              <a:t></a:t>
            </a:r>
            <a:r>
              <a:rPr lang="zh-CN" altLang="en-US" sz="4000" b="0" i="1" dirty="0">
                <a:latin typeface="Times New Roman" panose="02020603050405020304" pitchFamily="18" charset="0"/>
                <a:cs typeface="Times New Roman" panose="02020603050405020304" pitchFamily="18" charset="0"/>
                <a:sym typeface="Wingdings" panose="05000000000000000000" pitchFamily="2" charset="2"/>
              </a:rPr>
              <a:t>权威上不妥协</a:t>
            </a:r>
            <a:endParaRPr lang="zh-TW" altLang="en-US" sz="4000" b="0" i="1" dirty="0">
              <a:latin typeface="Times New Roman" panose="02020603050405020304" pitchFamily="18" charset="0"/>
              <a:ea typeface="宋体" pitchFamily="2" charset="-122"/>
              <a:cs typeface="Times New Roman" panose="02020603050405020304" pitchFamily="18" charset="0"/>
            </a:endParaRPr>
          </a:p>
          <a:p>
            <a:pPr eaLnBrk="1" hangingPunct="1">
              <a:spcBef>
                <a:spcPct val="20000"/>
              </a:spcBef>
              <a:buClr>
                <a:schemeClr val="accent1"/>
              </a:buClr>
              <a:buSzPct val="85000"/>
              <a:buFont typeface="Wingdings" pitchFamily="2" charset="2"/>
              <a:buNone/>
              <a:defRPr/>
            </a:pPr>
            <a:r>
              <a:rPr lang="ja-JP" altLang="en-US" sz="4000" dirty="0" smtClean="0">
                <a:latin typeface="Times New Roman" panose="02020603050405020304" pitchFamily="18" charset="0"/>
                <a:ea typeface="宋体" pitchFamily="2" charset="-122"/>
                <a:cs typeface="Times New Roman" panose="02020603050405020304" pitchFamily="18" charset="0"/>
              </a:rPr>
              <a:t>結論</a:t>
            </a:r>
            <a:r>
              <a:rPr lang="en-US" altLang="ja-JP" sz="4000" dirty="0" smtClean="0">
                <a:latin typeface="Times New Roman" panose="02020603050405020304" pitchFamily="18" charset="0"/>
                <a:ea typeface="宋体" pitchFamily="2" charset="-122"/>
                <a:cs typeface="Times New Roman" panose="02020603050405020304" pitchFamily="18" charset="0"/>
              </a:rPr>
              <a:t>﹑</a:t>
            </a:r>
          </a:p>
          <a:p>
            <a:pPr>
              <a:spcBef>
                <a:spcPct val="20000"/>
              </a:spcBef>
              <a:buClr>
                <a:schemeClr val="accent1"/>
              </a:buClr>
              <a:buSzPct val="85000"/>
              <a:buFont typeface="Wingdings" pitchFamily="2" charset="2"/>
              <a:buNone/>
              <a:defRPr/>
            </a:pPr>
            <a:r>
              <a:rPr lang="en-US" altLang="en-US" sz="4000" dirty="0" smtClean="0">
                <a:latin typeface="Times New Roman" panose="02020603050405020304" pitchFamily="18" charset="0"/>
                <a:ea typeface="宋体" pitchFamily="2" charset="-122"/>
                <a:cs typeface="Times New Roman" panose="02020603050405020304" pitchFamily="18" charset="0"/>
              </a:rPr>
              <a:t>1.得救</a:t>
            </a:r>
            <a:r>
              <a:rPr lang="zh-CN" altLang="en-US" sz="4000" dirty="0" smtClean="0">
                <a:latin typeface="Times New Roman" panose="02020603050405020304" pitchFamily="18" charset="0"/>
                <a:cs typeface="Times New Roman" panose="02020603050405020304" pitchFamily="18" charset="0"/>
              </a:rPr>
              <a:t>不是靠外在的行为 </a:t>
            </a:r>
            <a:r>
              <a:rPr lang="en-US" altLang="zh-CN" sz="4000" dirty="0" smtClean="0">
                <a:latin typeface="Times New Roman" panose="02020603050405020304" pitchFamily="18" charset="0"/>
                <a:cs typeface="Times New Roman" panose="02020603050405020304" pitchFamily="18" charset="0"/>
              </a:rPr>
              <a:t>Not of work</a:t>
            </a:r>
            <a:endParaRPr lang="en-US" altLang="en-US" sz="4000" dirty="0" smtClean="0">
              <a:latin typeface="Times New Roman" panose="02020603050405020304" pitchFamily="18" charset="0"/>
              <a:ea typeface="宋体" pitchFamily="2" charset="-122"/>
              <a:cs typeface="Times New Roman" panose="02020603050405020304" pitchFamily="18" charset="0"/>
            </a:endParaRPr>
          </a:p>
          <a:p>
            <a:pPr>
              <a:spcBef>
                <a:spcPct val="20000"/>
              </a:spcBef>
              <a:buClr>
                <a:schemeClr val="accent1"/>
              </a:buClr>
              <a:buSzPct val="85000"/>
              <a:buFont typeface="Wingdings" pitchFamily="2" charset="2"/>
              <a:buNone/>
              <a:defRPr/>
            </a:pPr>
            <a:r>
              <a:rPr lang="en-US" altLang="en-US" sz="4000" dirty="0" smtClean="0">
                <a:latin typeface="Times New Roman" panose="02020603050405020304" pitchFamily="18" charset="0"/>
                <a:ea typeface="宋体" pitchFamily="2" charset="-122"/>
                <a:cs typeface="Times New Roman" panose="02020603050405020304" pitchFamily="18" charset="0"/>
              </a:rPr>
              <a:t>2.</a:t>
            </a:r>
            <a:r>
              <a:rPr lang="zh-CN" altLang="en-US" sz="4000" dirty="0" smtClean="0">
                <a:latin typeface="Times New Roman" panose="02020603050405020304" pitchFamily="18" charset="0"/>
                <a:cs typeface="Times New Roman" panose="02020603050405020304" pitchFamily="18" charset="0"/>
                <a:sym typeface="Wingdings" pitchFamily="2" charset="2"/>
              </a:rPr>
              <a:t>真理上不妥协 </a:t>
            </a:r>
            <a:r>
              <a:rPr lang="en-US" altLang="zh-CN" sz="4000" dirty="0" smtClean="0">
                <a:latin typeface="Times New Roman" panose="02020603050405020304" pitchFamily="18" charset="0"/>
                <a:cs typeface="Times New Roman" panose="02020603050405020304" pitchFamily="18" charset="0"/>
                <a:sym typeface="Wingdings" pitchFamily="2" charset="2"/>
              </a:rPr>
              <a:t>Uncompromising</a:t>
            </a:r>
            <a:endParaRPr lang="en-US" altLang="en-US" sz="4000" dirty="0" smtClean="0">
              <a:latin typeface="Times New Roman" panose="02020603050405020304" pitchFamily="18" charset="0"/>
              <a:ea typeface="宋体" pitchFamily="2" charset="-122"/>
              <a:cs typeface="Times New Roman" panose="02020603050405020304" pitchFamily="18" charset="0"/>
            </a:endParaRPr>
          </a:p>
          <a:p>
            <a:pPr>
              <a:spcBef>
                <a:spcPct val="20000"/>
              </a:spcBef>
              <a:buClr>
                <a:schemeClr val="accent1"/>
              </a:buClr>
              <a:buSzPct val="85000"/>
              <a:buFont typeface="Wingdings" pitchFamily="2" charset="2"/>
              <a:buNone/>
              <a:defRPr/>
            </a:pPr>
            <a:r>
              <a:rPr lang="en-US" altLang="en-US" sz="4000" dirty="0" smtClean="0">
                <a:latin typeface="Times New Roman" panose="02020603050405020304" pitchFamily="18" charset="0"/>
                <a:ea typeface="宋体" pitchFamily="2" charset="-122"/>
                <a:cs typeface="Times New Roman" panose="02020603050405020304" pitchFamily="18" charset="0"/>
              </a:rPr>
              <a:t>3.</a:t>
            </a:r>
            <a:r>
              <a:rPr lang="zh-CN" altLang="en-US" sz="4000" dirty="0" smtClean="0">
                <a:latin typeface="Times New Roman" panose="02020603050405020304" pitchFamily="18" charset="0"/>
                <a:cs typeface="Times New Roman" panose="02020603050405020304" pitchFamily="18" charset="0"/>
              </a:rPr>
              <a:t>不妥协是有后果的 </a:t>
            </a:r>
            <a:r>
              <a:rPr lang="en-US" altLang="zh-CN" sz="4000" dirty="0" smtClean="0">
                <a:latin typeface="Times New Roman" panose="02020603050405020304" pitchFamily="18" charset="0"/>
                <a:cs typeface="Times New Roman" panose="02020603050405020304" pitchFamily="18" charset="0"/>
              </a:rPr>
              <a:t>Consequence</a:t>
            </a:r>
            <a:endParaRPr lang="ja-JP" altLang="en-US" sz="4000" dirty="0" smtClean="0">
              <a:latin typeface="Times New Roman" panose="02020603050405020304" pitchFamily="18" charset="0"/>
              <a:ea typeface="宋体" pitchFamily="2" charset="-122"/>
              <a:cs typeface="Times New Roman" panose="02020603050405020304" pitchFamily="18" charset="0"/>
            </a:endParaRPr>
          </a:p>
        </p:txBody>
      </p:sp>
      <p:sp>
        <p:nvSpPr>
          <p:cNvPr id="4" name="Rectangle 2"/>
          <p:cNvSpPr txBox="1">
            <a:spLocks noChangeArrowheads="1"/>
          </p:cNvSpPr>
          <p:nvPr/>
        </p:nvSpPr>
        <p:spPr>
          <a:xfrm>
            <a:off x="304800" y="0"/>
            <a:ext cx="8763000" cy="990600"/>
          </a:xfrm>
          <a:prstGeom prst="rect">
            <a:avLst/>
          </a:prstGeom>
          <a:noFill/>
        </p:spPr>
        <p:txBody>
          <a:bodyPr anchor="b">
            <a:normAutofit fontScale="97500"/>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647700" indent="-647700" algn="r" fontAlgn="auto">
              <a:spcAft>
                <a:spcPts val="0"/>
              </a:spcAft>
              <a:defRPr/>
            </a:pPr>
            <a:r>
              <a:rPr lang="zh-CN" altLang="en-US" sz="2800" b="0" dirty="0">
                <a:solidFill>
                  <a:srgbClr val="5BD4FF"/>
                </a:solidFill>
                <a:latin typeface="宋体" pitchFamily="2" charset="-122"/>
              </a:rPr>
              <a:t>绝不妥协的福</a:t>
            </a:r>
            <a:r>
              <a:rPr lang="zh-CN" altLang="en-US" sz="2800" b="0" dirty="0" smtClean="0">
                <a:solidFill>
                  <a:srgbClr val="5BD4FF"/>
                </a:solidFill>
                <a:latin typeface="宋体" pitchFamily="2" charset="-122"/>
              </a:rPr>
              <a:t>音 </a:t>
            </a:r>
            <a:r>
              <a:rPr lang="en-US" altLang="zh-CN" sz="2800" b="0" cap="none" dirty="0" smtClean="0">
                <a:solidFill>
                  <a:srgbClr val="5BD4FF"/>
                </a:solidFill>
                <a:latin typeface="宋体" pitchFamily="2" charset="-122"/>
              </a:rPr>
              <a:t>Uncompromising </a:t>
            </a:r>
            <a:r>
              <a:rPr lang="en-US" altLang="zh-CN" sz="2800" b="0" cap="none" dirty="0">
                <a:solidFill>
                  <a:srgbClr val="5BD4FF"/>
                </a:solidFill>
                <a:latin typeface="宋体" pitchFamily="2" charset="-122"/>
              </a:rPr>
              <a:t>Gospel</a:t>
            </a:r>
            <a:r>
              <a:rPr lang="en-US" altLang="en-US" sz="2800" b="0" dirty="0">
                <a:solidFill>
                  <a:srgbClr val="5BD4FF"/>
                </a:solidFill>
                <a:latin typeface="宋体" pitchFamily="2" charset="-122"/>
                <a:ea typeface="宋体" pitchFamily="2" charset="-122"/>
              </a:rPr>
              <a:t/>
            </a:r>
            <a:br>
              <a:rPr lang="en-US" altLang="en-US" sz="2800" b="0" dirty="0">
                <a:solidFill>
                  <a:srgbClr val="5BD4FF"/>
                </a:solidFill>
                <a:latin typeface="宋体" pitchFamily="2" charset="-122"/>
                <a:ea typeface="宋体" pitchFamily="2" charset="-122"/>
              </a:rPr>
            </a:br>
            <a:r>
              <a:rPr lang="en-US" altLang="zh-TW" sz="2800" b="0" dirty="0" smtClean="0">
                <a:solidFill>
                  <a:srgbClr val="5BD4FF"/>
                </a:solidFill>
                <a:latin typeface="宋体" pitchFamily="2" charset="-122"/>
                <a:ea typeface="宋体" pitchFamily="2" charset="-122"/>
              </a:rPr>
              <a:t>《</a:t>
            </a:r>
            <a:r>
              <a:rPr lang="zh-TW" altLang="en-US" sz="2800" b="0" dirty="0">
                <a:solidFill>
                  <a:srgbClr val="5BD4FF"/>
                </a:solidFill>
                <a:latin typeface="宋体" pitchFamily="2" charset="-122"/>
                <a:ea typeface="宋体" pitchFamily="2" charset="-122"/>
              </a:rPr>
              <a:t>加拉太書</a:t>
            </a:r>
            <a:r>
              <a:rPr lang="en-US" altLang="zh-TW" sz="2800" b="0" dirty="0">
                <a:solidFill>
                  <a:srgbClr val="5BD4FF"/>
                </a:solidFill>
                <a:latin typeface="宋体" pitchFamily="2" charset="-122"/>
                <a:ea typeface="宋体" pitchFamily="2" charset="-122"/>
              </a:rPr>
              <a:t>》</a:t>
            </a:r>
            <a:r>
              <a:rPr lang="ja-JP" altLang="en-US" sz="2800" b="0" dirty="0">
                <a:solidFill>
                  <a:srgbClr val="5BD4FF"/>
                </a:solidFill>
                <a:latin typeface="宋体" pitchFamily="2" charset="-122"/>
                <a:ea typeface="宋体" pitchFamily="2" charset="-122"/>
              </a:rPr>
              <a:t>第</a:t>
            </a:r>
            <a:r>
              <a:rPr lang="en-US" altLang="ja-JP" sz="2800" b="0" dirty="0">
                <a:solidFill>
                  <a:srgbClr val="5BD4FF"/>
                </a:solidFill>
                <a:latin typeface="宋体" pitchFamily="2" charset="-122"/>
                <a:ea typeface="宋体" pitchFamily="2" charset="-122"/>
              </a:rPr>
              <a:t>2</a:t>
            </a:r>
            <a:r>
              <a:rPr lang="ja-JP" altLang="en-US" sz="2800" b="0" dirty="0">
                <a:solidFill>
                  <a:srgbClr val="5BD4FF"/>
                </a:solidFill>
                <a:latin typeface="宋体" pitchFamily="2" charset="-122"/>
                <a:ea typeface="宋体" pitchFamily="2" charset="-122"/>
              </a:rPr>
              <a:t>章</a:t>
            </a:r>
            <a:r>
              <a:rPr lang="en-US" altLang="ja-JP" sz="2800" b="0" dirty="0">
                <a:solidFill>
                  <a:srgbClr val="5BD4FF"/>
                </a:solidFill>
                <a:latin typeface="宋体" pitchFamily="2" charset="-122"/>
                <a:ea typeface="宋体" pitchFamily="2" charset="-122"/>
              </a:rPr>
              <a:t>1</a:t>
            </a:r>
            <a:r>
              <a:rPr lang="en-US" altLang="en-US" sz="2800" b="0" dirty="0">
                <a:solidFill>
                  <a:srgbClr val="5BD4FF"/>
                </a:solidFill>
                <a:latin typeface="宋体" pitchFamily="2" charset="-122"/>
                <a:ea typeface="宋体" pitchFamily="2" charset="-122"/>
              </a:rPr>
              <a:t>-9节</a:t>
            </a:r>
            <a:r>
              <a:rPr lang="en-US" altLang="zh-CN" sz="2800" b="0" cap="none" dirty="0">
                <a:solidFill>
                  <a:srgbClr val="5BD4FF"/>
                </a:solidFill>
                <a:latin typeface="宋体" pitchFamily="2" charset="-122"/>
              </a:rPr>
              <a:t>Galatians 2:1-9</a:t>
            </a:r>
            <a:endParaRPr lang="en-US" altLang="en-US" sz="2800" b="0" cap="none" dirty="0" smtClean="0">
              <a:solidFill>
                <a:srgbClr val="5BD4FF"/>
              </a:solidFill>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3"/>
          <p:cNvSpPr>
            <a:spLocks noGrp="1" noChangeArrowheads="1"/>
          </p:cNvSpPr>
          <p:nvPr>
            <p:ph type="body" idx="4294967295"/>
          </p:nvPr>
        </p:nvSpPr>
        <p:spPr>
          <a:xfrm>
            <a:off x="152400" y="990600"/>
            <a:ext cx="8839200" cy="5638800"/>
          </a:xfrm>
        </p:spPr>
        <p:txBody>
          <a:bodyPr>
            <a:normAutofit fontScale="92500" lnSpcReduction="20000"/>
          </a:bodyPr>
          <a:lstStyle/>
          <a:p>
            <a:pPr marL="533400" indent="-533400">
              <a:lnSpc>
                <a:spcPct val="100000"/>
              </a:lnSpc>
              <a:spcBef>
                <a:spcPct val="0"/>
              </a:spcBef>
              <a:buFont typeface="Wingdings" pitchFamily="2" charset="2"/>
              <a:buNone/>
              <a:defRPr/>
            </a:pPr>
            <a:r>
              <a:rPr lang="en-US" altLang="zh-CN" sz="4100" b="1" dirty="0" smtClean="0">
                <a:effectLst/>
                <a:latin typeface="宋体" pitchFamily="2" charset="-122"/>
              </a:rPr>
              <a:t>《</a:t>
            </a:r>
            <a:r>
              <a:rPr lang="zh-CN" altLang="en-US" sz="4100" b="1" dirty="0" smtClean="0">
                <a:effectLst/>
                <a:latin typeface="宋体" pitchFamily="2" charset="-122"/>
              </a:rPr>
              <a:t>使徒行传</a:t>
            </a:r>
            <a:r>
              <a:rPr lang="en-US" altLang="zh-CN" sz="4100" b="1" dirty="0" smtClean="0">
                <a:effectLst/>
                <a:latin typeface="宋体" pitchFamily="2" charset="-122"/>
              </a:rPr>
              <a:t>》16:25</a:t>
            </a:r>
            <a:r>
              <a:rPr lang="zh-CN" altLang="en-US" sz="4100" b="1" dirty="0" smtClean="0">
                <a:effectLst/>
                <a:latin typeface="宋体" pitchFamily="2" charset="-122"/>
              </a:rPr>
              <a:t>“约在半夜，保罗和西拉，祷告唱诗赞美神，众囚犯也侧耳而听。”</a:t>
            </a:r>
            <a:endParaRPr lang="en-US" altLang="zh-CN" sz="4100" b="1" dirty="0" smtClean="0">
              <a:effectLst/>
              <a:latin typeface="宋体" pitchFamily="2" charset="-122"/>
            </a:endParaRPr>
          </a:p>
          <a:p>
            <a:pPr marL="533400" indent="-533400">
              <a:lnSpc>
                <a:spcPct val="100000"/>
              </a:lnSpc>
              <a:spcBef>
                <a:spcPct val="0"/>
              </a:spcBef>
              <a:buFont typeface="Arial" charset="0"/>
              <a:buNone/>
              <a:defRPr/>
            </a:pPr>
            <a:r>
              <a:rPr lang="en-US" sz="3200" b="1" dirty="0" smtClean="0">
                <a:effectLst/>
              </a:rPr>
              <a:t>Act </a:t>
            </a:r>
            <a:r>
              <a:rPr lang="en-US" sz="3200" b="1" dirty="0">
                <a:effectLst/>
              </a:rPr>
              <a:t>16:25</a:t>
            </a:r>
            <a:r>
              <a:rPr lang="en-US" sz="3200" dirty="0">
                <a:effectLst/>
              </a:rPr>
              <a:t>  About midnight Paul and Silas were praying and singing hymns to God, and the prisoners were listening to them, </a:t>
            </a:r>
          </a:p>
          <a:p>
            <a:pPr marL="533400" indent="-533400">
              <a:lnSpc>
                <a:spcPct val="100000"/>
              </a:lnSpc>
              <a:spcBef>
                <a:spcPct val="0"/>
              </a:spcBef>
              <a:buFont typeface="Wingdings" pitchFamily="2" charset="2"/>
              <a:buNone/>
              <a:defRPr/>
            </a:pPr>
            <a:endParaRPr lang="en-US" altLang="zh-CN" sz="4000" b="1" dirty="0" smtClean="0">
              <a:effectLst/>
              <a:latin typeface="宋体" pitchFamily="2" charset="-122"/>
            </a:endParaRPr>
          </a:p>
          <a:p>
            <a:pPr marL="533400" indent="-533400">
              <a:lnSpc>
                <a:spcPct val="100000"/>
              </a:lnSpc>
              <a:spcBef>
                <a:spcPct val="0"/>
              </a:spcBef>
              <a:buFont typeface="Wingdings" pitchFamily="2" charset="2"/>
              <a:buNone/>
              <a:defRPr/>
            </a:pPr>
            <a:r>
              <a:rPr lang="en-US" altLang="en-US" sz="3900" dirty="0" smtClean="0">
                <a:effectLst/>
                <a:latin typeface="Times New Roman" pitchFamily="18" charset="0"/>
                <a:cs typeface="Times New Roman" pitchFamily="18" charset="0"/>
              </a:rPr>
              <a:t>In March 2012, Imran </a:t>
            </a:r>
            <a:r>
              <a:rPr lang="en-US" altLang="en-US" sz="3900" dirty="0" err="1" smtClean="0">
                <a:effectLst/>
                <a:latin typeface="Times New Roman" pitchFamily="18" charset="0"/>
                <a:cs typeface="Times New Roman" pitchFamily="18" charset="0"/>
              </a:rPr>
              <a:t>Ghafur's</a:t>
            </a:r>
            <a:r>
              <a:rPr lang="en-US" altLang="en-US" sz="3900" dirty="0" smtClean="0">
                <a:effectLst/>
                <a:latin typeface="Times New Roman" pitchFamily="18" charset="0"/>
                <a:cs typeface="Times New Roman" pitchFamily="18" charset="0"/>
              </a:rPr>
              <a:t> family told us how Imran spends his time in prison. At midnight, Imran prays and sings spiritual songs. Sometimes Muslim prisoners join him and ask him to pray for them.</a:t>
            </a:r>
            <a:endParaRPr lang="zh-CN" altLang="en-US" sz="3900" b="1" dirty="0" smtClean="0">
              <a:effectLst/>
              <a:latin typeface="Times New Roman" pitchFamily="18" charset="0"/>
              <a:cs typeface="Times New Roman" pitchFamily="18" charset="0"/>
            </a:endParaRPr>
          </a:p>
        </p:txBody>
      </p:sp>
      <p:sp>
        <p:nvSpPr>
          <p:cNvPr id="5" name="Rectangle 2"/>
          <p:cNvSpPr txBox="1">
            <a:spLocks noChangeArrowheads="1"/>
          </p:cNvSpPr>
          <p:nvPr/>
        </p:nvSpPr>
        <p:spPr>
          <a:xfrm>
            <a:off x="304800" y="0"/>
            <a:ext cx="8763000" cy="990600"/>
          </a:xfrm>
          <a:prstGeom prst="rect">
            <a:avLst/>
          </a:prstGeom>
          <a:noFill/>
        </p:spPr>
        <p:txBody>
          <a:bodyPr anchor="b">
            <a:normAutofit fontScale="97500"/>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647700" indent="-647700" algn="r" fontAlgn="auto">
              <a:spcAft>
                <a:spcPts val="0"/>
              </a:spcAft>
              <a:defRPr/>
            </a:pPr>
            <a:r>
              <a:rPr lang="zh-CN" altLang="en-US" sz="2800" b="0" dirty="0">
                <a:solidFill>
                  <a:srgbClr val="5BD4FF"/>
                </a:solidFill>
                <a:latin typeface="宋体" pitchFamily="2" charset="-122"/>
              </a:rPr>
              <a:t>绝不妥协的福</a:t>
            </a:r>
            <a:r>
              <a:rPr lang="zh-CN" altLang="en-US" sz="2800" b="0" dirty="0" smtClean="0">
                <a:solidFill>
                  <a:srgbClr val="5BD4FF"/>
                </a:solidFill>
                <a:latin typeface="宋体" pitchFamily="2" charset="-122"/>
              </a:rPr>
              <a:t>音 </a:t>
            </a:r>
            <a:r>
              <a:rPr lang="en-US" altLang="zh-CN" sz="2800" b="0" cap="none" dirty="0" smtClean="0">
                <a:solidFill>
                  <a:srgbClr val="5BD4FF"/>
                </a:solidFill>
                <a:latin typeface="宋体" pitchFamily="2" charset="-122"/>
              </a:rPr>
              <a:t>Uncompromising </a:t>
            </a:r>
            <a:r>
              <a:rPr lang="en-US" altLang="zh-CN" sz="2800" b="0" cap="none" dirty="0">
                <a:solidFill>
                  <a:srgbClr val="5BD4FF"/>
                </a:solidFill>
                <a:latin typeface="宋体" pitchFamily="2" charset="-122"/>
              </a:rPr>
              <a:t>Gospel</a:t>
            </a:r>
            <a:r>
              <a:rPr lang="en-US" altLang="en-US" sz="2800" b="0" dirty="0">
                <a:solidFill>
                  <a:srgbClr val="5BD4FF"/>
                </a:solidFill>
                <a:latin typeface="宋体" pitchFamily="2" charset="-122"/>
                <a:ea typeface="宋体" pitchFamily="2" charset="-122"/>
              </a:rPr>
              <a:t/>
            </a:r>
            <a:br>
              <a:rPr lang="en-US" altLang="en-US" sz="2800" b="0" dirty="0">
                <a:solidFill>
                  <a:srgbClr val="5BD4FF"/>
                </a:solidFill>
                <a:latin typeface="宋体" pitchFamily="2" charset="-122"/>
                <a:ea typeface="宋体" pitchFamily="2" charset="-122"/>
              </a:rPr>
            </a:br>
            <a:r>
              <a:rPr lang="en-US" altLang="zh-TW" sz="2800" b="0" dirty="0" smtClean="0">
                <a:solidFill>
                  <a:srgbClr val="5BD4FF"/>
                </a:solidFill>
                <a:latin typeface="宋体" pitchFamily="2" charset="-122"/>
                <a:ea typeface="宋体" pitchFamily="2" charset="-122"/>
              </a:rPr>
              <a:t>《</a:t>
            </a:r>
            <a:r>
              <a:rPr lang="zh-TW" altLang="en-US" sz="2800" b="0" dirty="0">
                <a:solidFill>
                  <a:srgbClr val="5BD4FF"/>
                </a:solidFill>
                <a:latin typeface="宋体" pitchFamily="2" charset="-122"/>
                <a:ea typeface="宋体" pitchFamily="2" charset="-122"/>
              </a:rPr>
              <a:t>加拉太書</a:t>
            </a:r>
            <a:r>
              <a:rPr lang="en-US" altLang="zh-TW" sz="2800" b="0" dirty="0">
                <a:solidFill>
                  <a:srgbClr val="5BD4FF"/>
                </a:solidFill>
                <a:latin typeface="宋体" pitchFamily="2" charset="-122"/>
                <a:ea typeface="宋体" pitchFamily="2" charset="-122"/>
              </a:rPr>
              <a:t>》</a:t>
            </a:r>
            <a:r>
              <a:rPr lang="ja-JP" altLang="en-US" sz="2800" b="0" dirty="0">
                <a:solidFill>
                  <a:srgbClr val="5BD4FF"/>
                </a:solidFill>
                <a:latin typeface="宋体" pitchFamily="2" charset="-122"/>
                <a:ea typeface="宋体" pitchFamily="2" charset="-122"/>
              </a:rPr>
              <a:t>第</a:t>
            </a:r>
            <a:r>
              <a:rPr lang="en-US" altLang="ja-JP" sz="2800" b="0" dirty="0">
                <a:solidFill>
                  <a:srgbClr val="5BD4FF"/>
                </a:solidFill>
                <a:latin typeface="宋体" pitchFamily="2" charset="-122"/>
                <a:ea typeface="宋体" pitchFamily="2" charset="-122"/>
              </a:rPr>
              <a:t>2</a:t>
            </a:r>
            <a:r>
              <a:rPr lang="ja-JP" altLang="en-US" sz="2800" b="0" dirty="0">
                <a:solidFill>
                  <a:srgbClr val="5BD4FF"/>
                </a:solidFill>
                <a:latin typeface="宋体" pitchFamily="2" charset="-122"/>
                <a:ea typeface="宋体" pitchFamily="2" charset="-122"/>
              </a:rPr>
              <a:t>章</a:t>
            </a:r>
            <a:r>
              <a:rPr lang="en-US" altLang="ja-JP" sz="2800" b="0" dirty="0">
                <a:solidFill>
                  <a:srgbClr val="5BD4FF"/>
                </a:solidFill>
                <a:latin typeface="宋体" pitchFamily="2" charset="-122"/>
                <a:ea typeface="宋体" pitchFamily="2" charset="-122"/>
              </a:rPr>
              <a:t>1</a:t>
            </a:r>
            <a:r>
              <a:rPr lang="en-US" altLang="en-US" sz="2800" b="0" dirty="0">
                <a:solidFill>
                  <a:srgbClr val="5BD4FF"/>
                </a:solidFill>
                <a:latin typeface="宋体" pitchFamily="2" charset="-122"/>
                <a:ea typeface="宋体" pitchFamily="2" charset="-122"/>
              </a:rPr>
              <a:t>-9节</a:t>
            </a:r>
            <a:r>
              <a:rPr lang="en-US" altLang="zh-CN" sz="2800" b="0" cap="none" dirty="0">
                <a:solidFill>
                  <a:srgbClr val="5BD4FF"/>
                </a:solidFill>
                <a:latin typeface="宋体" pitchFamily="2" charset="-122"/>
              </a:rPr>
              <a:t>Galatians 2:1-9</a:t>
            </a:r>
            <a:endParaRPr lang="en-US" altLang="en-US" sz="2800" b="0" cap="none" dirty="0" smtClean="0">
              <a:solidFill>
                <a:srgbClr val="5BD4FF"/>
              </a:solidFill>
              <a:ea typeface="宋体" panose="02010600030101010101" pitchFamily="2" charset="-122"/>
            </a:endParaRPr>
          </a:p>
        </p:txBody>
      </p:sp>
      <p:pic>
        <p:nvPicPr>
          <p:cNvPr id="49154" name="Picture 2" descr="Photo - Imran Ghaf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228600"/>
            <a:ext cx="28956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915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969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a:xfrm>
            <a:off x="1752600" y="152400"/>
            <a:ext cx="7162800" cy="1066800"/>
          </a:xfrm>
        </p:spPr>
        <p:txBody>
          <a:bodyPr>
            <a:normAutofit fontScale="90000"/>
          </a:bodyPr>
          <a:lstStyle/>
          <a:p>
            <a:pPr algn="r" fontAlgn="auto">
              <a:spcAft>
                <a:spcPts val="0"/>
              </a:spcAft>
              <a:defRPr/>
            </a:pPr>
            <a:r>
              <a:rPr lang="zh-CN" altLang="en-US" sz="3600" smtClean="0">
                <a:latin typeface="Times New Roman" pitchFamily="18" charset="0"/>
                <a:cs typeface="Times New Roman" pitchFamily="18" charset="0"/>
              </a:rPr>
              <a:t>回应诗歌：</a:t>
            </a:r>
            <a:r>
              <a:rPr lang="en-US" altLang="zh-CN" sz="3600" smtClean="0">
                <a:latin typeface="Times New Roman" pitchFamily="18" charset="0"/>
                <a:cs typeface="Times New Roman" pitchFamily="18" charset="0"/>
              </a:rPr>
              <a:t>#390   </a:t>
            </a:r>
            <a:r>
              <a:rPr lang="zh-CN" altLang="en-US" sz="3600" smtClean="0">
                <a:latin typeface="Times New Roman" pitchFamily="18" charset="0"/>
                <a:cs typeface="Times New Roman" pitchFamily="18" charset="0"/>
              </a:rPr>
              <a:t>來復興我</a:t>
            </a:r>
            <a:r>
              <a:rPr lang="en-US" altLang="ja-JP" sz="3600" smtClean="0">
                <a:latin typeface="Times New Roman" pitchFamily="18" charset="0"/>
                <a:ea typeface="宋体" pitchFamily="2" charset="-122"/>
                <a:cs typeface="Times New Roman" pitchFamily="18" charset="0"/>
              </a:rPr>
              <a:t>	</a:t>
            </a:r>
            <a:br>
              <a:rPr lang="en-US" altLang="ja-JP" sz="3600" smtClean="0">
                <a:latin typeface="Times New Roman" pitchFamily="18" charset="0"/>
                <a:ea typeface="宋体" pitchFamily="2" charset="-122"/>
                <a:cs typeface="Times New Roman" pitchFamily="18" charset="0"/>
              </a:rPr>
            </a:br>
            <a:r>
              <a:rPr lang="en-US" altLang="en-US" sz="3600" smtClean="0">
                <a:latin typeface="Times New Roman" pitchFamily="18" charset="0"/>
                <a:ea typeface="宋体" pitchFamily="2" charset="-122"/>
                <a:cs typeface="Times New Roman" pitchFamily="18" charset="0"/>
              </a:rPr>
              <a:t>Spirit of the Living God</a:t>
            </a:r>
            <a:endParaRPr lang="en-US" altLang="ja-JP" sz="3600" smtClean="0">
              <a:latin typeface="Times New Roman" pitchFamily="18" charset="0"/>
              <a:ea typeface="宋体" pitchFamily="2" charset="-122"/>
              <a:cs typeface="Times New Roman" pitchFamily="18" charset="0"/>
            </a:endParaRPr>
          </a:p>
        </p:txBody>
      </p:sp>
      <p:sp>
        <p:nvSpPr>
          <p:cNvPr id="20483" name="Rectangle 3"/>
          <p:cNvSpPr>
            <a:spLocks noGrp="1"/>
          </p:cNvSpPr>
          <p:nvPr>
            <p:ph sz="quarter" idx="4294967295"/>
          </p:nvPr>
        </p:nvSpPr>
        <p:spPr>
          <a:xfrm>
            <a:off x="0" y="1600200"/>
            <a:ext cx="9144000" cy="4953000"/>
          </a:xfrm>
        </p:spPr>
        <p:txBody>
          <a:bodyPr/>
          <a:lstStyle/>
          <a:p>
            <a:pPr algn="ctr" fontAlgn="auto">
              <a:lnSpc>
                <a:spcPct val="80000"/>
              </a:lnSpc>
              <a:buFont typeface="Wingdings" pitchFamily="2" charset="2"/>
              <a:buNone/>
              <a:defRPr/>
            </a:pPr>
            <a:r>
              <a:rPr lang="zh-TW" altLang="en-US" sz="4000" b="1" dirty="0" smtClean="0">
                <a:latin typeface="Times New Roman" pitchFamily="18" charset="0"/>
                <a:ea typeface="宋体" pitchFamily="2" charset="-122"/>
                <a:cs typeface="Times New Roman" pitchFamily="18" charset="0"/>
              </a:rPr>
              <a:t>求永生真神的靈，來復興我，</a:t>
            </a:r>
          </a:p>
          <a:p>
            <a:pPr algn="ctr" fontAlgn="auto">
              <a:lnSpc>
                <a:spcPct val="80000"/>
              </a:lnSpc>
              <a:buFont typeface="Wingdings" pitchFamily="2" charset="2"/>
              <a:buNone/>
              <a:defRPr/>
            </a:pPr>
            <a:r>
              <a:rPr lang="zh-TW" altLang="en-US" sz="4000" b="1" dirty="0" smtClean="0">
                <a:latin typeface="Times New Roman" pitchFamily="18" charset="0"/>
                <a:ea typeface="宋体" pitchFamily="2" charset="-122"/>
                <a:cs typeface="Times New Roman" pitchFamily="18" charset="0"/>
              </a:rPr>
              <a:t>求永生真神的靈，來復興我，</a:t>
            </a:r>
          </a:p>
          <a:p>
            <a:pPr algn="ctr" fontAlgn="auto">
              <a:lnSpc>
                <a:spcPct val="80000"/>
              </a:lnSpc>
              <a:buFont typeface="Wingdings" pitchFamily="2" charset="2"/>
              <a:buNone/>
              <a:defRPr/>
            </a:pPr>
            <a:r>
              <a:rPr lang="zh-TW" altLang="en-US" sz="4000" b="1" dirty="0" smtClean="0">
                <a:latin typeface="Times New Roman" pitchFamily="18" charset="0"/>
                <a:ea typeface="宋体" pitchFamily="2" charset="-122"/>
                <a:cs typeface="Times New Roman" pitchFamily="18" charset="0"/>
              </a:rPr>
              <a:t>碎我，熔我，陶我，用我。</a:t>
            </a:r>
          </a:p>
          <a:p>
            <a:pPr algn="ctr" fontAlgn="auto">
              <a:lnSpc>
                <a:spcPct val="80000"/>
              </a:lnSpc>
              <a:buFont typeface="Wingdings" pitchFamily="2" charset="2"/>
              <a:buNone/>
              <a:defRPr/>
            </a:pPr>
            <a:r>
              <a:rPr lang="zh-TW" altLang="en-US" sz="4000" b="1" dirty="0" smtClean="0">
                <a:latin typeface="Times New Roman" pitchFamily="18" charset="0"/>
                <a:ea typeface="宋体" pitchFamily="2" charset="-122"/>
                <a:cs typeface="Times New Roman" pitchFamily="18" charset="0"/>
              </a:rPr>
              <a:t>求永生真神的靈，來復興我</a:t>
            </a:r>
            <a:r>
              <a:rPr lang="zh-TW" altLang="en-US" sz="4000" dirty="0" smtClean="0">
                <a:latin typeface="Times New Roman" pitchFamily="18" charset="0"/>
                <a:ea typeface="宋体" pitchFamily="2" charset="-122"/>
                <a:cs typeface="Times New Roman" pitchFamily="18" charset="0"/>
              </a:rPr>
              <a:t>。</a:t>
            </a:r>
            <a:endParaRPr lang="en-US" altLang="zh-TW" sz="4000" dirty="0" smtClean="0">
              <a:latin typeface="Times New Roman" pitchFamily="18" charset="0"/>
              <a:ea typeface="宋体" pitchFamily="2" charset="-122"/>
              <a:cs typeface="Times New Roman" pitchFamily="18" charset="0"/>
            </a:endParaRPr>
          </a:p>
          <a:p>
            <a:pPr algn="ctr" fontAlgn="auto">
              <a:lnSpc>
                <a:spcPct val="80000"/>
              </a:lnSpc>
              <a:buFont typeface="Wingdings" pitchFamily="2" charset="2"/>
              <a:buNone/>
              <a:defRPr/>
            </a:pPr>
            <a:r>
              <a:rPr lang="en-US" altLang="zh-TW" sz="4000" dirty="0" smtClean="0">
                <a:latin typeface="Times New Roman" pitchFamily="18" charset="0"/>
                <a:ea typeface="宋体" pitchFamily="2" charset="-122"/>
                <a:cs typeface="Times New Roman" pitchFamily="18" charset="0"/>
              </a:rPr>
              <a:t>Spirit of the living God, fall afresh on me.</a:t>
            </a:r>
          </a:p>
          <a:p>
            <a:pPr algn="ctr" fontAlgn="auto">
              <a:lnSpc>
                <a:spcPct val="80000"/>
              </a:lnSpc>
              <a:buFont typeface="Wingdings" pitchFamily="2" charset="2"/>
              <a:buNone/>
              <a:defRPr/>
            </a:pPr>
            <a:r>
              <a:rPr lang="en-US" altLang="zh-TW" sz="4000" dirty="0" smtClean="0">
                <a:latin typeface="Times New Roman" pitchFamily="18" charset="0"/>
                <a:ea typeface="宋体" pitchFamily="2" charset="-122"/>
                <a:cs typeface="Times New Roman" pitchFamily="18" charset="0"/>
              </a:rPr>
              <a:t>Spirit of the living God, fall afresh on me.</a:t>
            </a:r>
          </a:p>
          <a:p>
            <a:pPr algn="ctr" fontAlgn="auto">
              <a:lnSpc>
                <a:spcPct val="80000"/>
              </a:lnSpc>
              <a:buFont typeface="Wingdings" pitchFamily="2" charset="2"/>
              <a:buNone/>
              <a:defRPr/>
            </a:pPr>
            <a:r>
              <a:rPr lang="en-US" altLang="zh-TW" sz="4000" dirty="0" smtClean="0">
                <a:latin typeface="Times New Roman" pitchFamily="18" charset="0"/>
                <a:ea typeface="宋体" pitchFamily="2" charset="-122"/>
                <a:cs typeface="Times New Roman" pitchFamily="18" charset="0"/>
              </a:rPr>
              <a:t>Melt me, mold me, fill me, use me,</a:t>
            </a:r>
          </a:p>
          <a:p>
            <a:pPr algn="ctr" fontAlgn="auto">
              <a:lnSpc>
                <a:spcPct val="80000"/>
              </a:lnSpc>
              <a:buFont typeface="Wingdings" pitchFamily="2" charset="2"/>
              <a:buNone/>
              <a:defRPr/>
            </a:pPr>
            <a:r>
              <a:rPr lang="en-US" altLang="zh-TW" sz="4000" dirty="0" smtClean="0">
                <a:latin typeface="Times New Roman" pitchFamily="18" charset="0"/>
                <a:ea typeface="宋体" pitchFamily="2" charset="-122"/>
                <a:cs typeface="Times New Roman" pitchFamily="18" charset="0"/>
              </a:rPr>
              <a:t>Spirit of the living God, fall afresh on me..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Grp="1" noChangeArrowheads="1"/>
          </p:cNvSpPr>
          <p:nvPr>
            <p:ph type="body" idx="4294967295"/>
          </p:nvPr>
        </p:nvSpPr>
        <p:spPr>
          <a:xfrm>
            <a:off x="0" y="1066800"/>
            <a:ext cx="9144000" cy="5486400"/>
          </a:xfrm>
        </p:spPr>
        <p:txBody>
          <a:bodyPr>
            <a:normAutofit fontScale="92500" lnSpcReduction="20000"/>
          </a:bodyPr>
          <a:lstStyle/>
          <a:p>
            <a:pPr marL="533400" indent="-533400" fontAlgn="auto">
              <a:buFont typeface="Wingdings" pitchFamily="2" charset="2"/>
              <a:buNone/>
              <a:defRPr/>
            </a:pPr>
            <a:r>
              <a:rPr lang="ja-JP" altLang="en-US" sz="4700" dirty="0" smtClean="0">
                <a:latin typeface="Times New Roman" panose="02020603050405020304" pitchFamily="18" charset="0"/>
                <a:ea typeface="宋体" pitchFamily="2" charset="-122"/>
                <a:cs typeface="Times New Roman" panose="02020603050405020304" pitchFamily="18" charset="0"/>
              </a:rPr>
              <a:t>引言</a:t>
            </a:r>
            <a:r>
              <a:rPr lang="en-US" altLang="zh-TW" sz="3000" dirty="0" smtClean="0">
                <a:latin typeface="Times New Roman" panose="02020603050405020304" pitchFamily="18" charset="0"/>
                <a:ea typeface="宋体" pitchFamily="2" charset="-122"/>
                <a:cs typeface="Times New Roman" panose="02020603050405020304" pitchFamily="18" charset="0"/>
              </a:rPr>
              <a:t>(《</a:t>
            </a:r>
            <a:r>
              <a:rPr lang="zh-TW" altLang="en-US" sz="3000" dirty="0" smtClean="0">
                <a:latin typeface="Times New Roman" panose="02020603050405020304" pitchFamily="18" charset="0"/>
                <a:ea typeface="宋体" pitchFamily="2" charset="-122"/>
                <a:cs typeface="Times New Roman" panose="02020603050405020304" pitchFamily="18" charset="0"/>
              </a:rPr>
              <a:t>加拉太書</a:t>
            </a:r>
            <a:r>
              <a:rPr lang="en-US" altLang="zh-TW" sz="3000" dirty="0" smtClean="0">
                <a:latin typeface="Times New Roman" panose="02020603050405020304" pitchFamily="18" charset="0"/>
                <a:ea typeface="宋体" pitchFamily="2" charset="-122"/>
                <a:cs typeface="Times New Roman" panose="02020603050405020304" pitchFamily="18" charset="0"/>
              </a:rPr>
              <a:t>》</a:t>
            </a:r>
            <a:r>
              <a:rPr lang="zh-TW" altLang="en-US" sz="3000" dirty="0" smtClean="0">
                <a:latin typeface="Times New Roman" panose="02020603050405020304" pitchFamily="18" charset="0"/>
                <a:ea typeface="宋体" pitchFamily="2" charset="-122"/>
                <a:cs typeface="Times New Roman" panose="02020603050405020304" pitchFamily="18" charset="0"/>
              </a:rPr>
              <a:t>簡介及第一章回顧</a:t>
            </a:r>
            <a:r>
              <a:rPr lang="en-US" altLang="zh-TW" sz="3000" dirty="0" smtClean="0">
                <a:latin typeface="Times New Roman" panose="02020603050405020304" pitchFamily="18" charset="0"/>
                <a:ea typeface="宋体" pitchFamily="2" charset="-122"/>
                <a:cs typeface="Times New Roman" panose="02020603050405020304" pitchFamily="18" charset="0"/>
              </a:rPr>
              <a:t>)Quick Review</a:t>
            </a:r>
          </a:p>
          <a:p>
            <a:pPr marL="533400" indent="-533400" fontAlgn="auto">
              <a:buFont typeface="Wingdings" pitchFamily="2" charset="2"/>
              <a:buNone/>
              <a:defRPr/>
            </a:pPr>
            <a:r>
              <a:rPr lang="en-US" altLang="ja-JP" sz="4700" dirty="0" smtClean="0">
                <a:latin typeface="Times New Roman" panose="02020603050405020304" pitchFamily="18" charset="0"/>
                <a:ea typeface="宋体" pitchFamily="2" charset="-122"/>
                <a:cs typeface="Times New Roman" panose="02020603050405020304" pitchFamily="18" charset="0"/>
              </a:rPr>
              <a:t>  1.</a:t>
            </a:r>
            <a:r>
              <a:rPr lang="ja-JP" altLang="en-US" sz="4700" dirty="0" smtClean="0">
                <a:latin typeface="Times New Roman" panose="02020603050405020304" pitchFamily="18" charset="0"/>
                <a:ea typeface="宋体" pitchFamily="2" charset="-122"/>
                <a:cs typeface="Times New Roman" panose="02020603050405020304" pitchFamily="18" charset="0"/>
              </a:rPr>
              <a:t>經久不變的福音</a:t>
            </a:r>
            <a:endParaRPr lang="en-US" altLang="ja-JP" sz="4700" dirty="0" smtClean="0">
              <a:latin typeface="Times New Roman" panose="02020603050405020304" pitchFamily="18" charset="0"/>
              <a:ea typeface="宋体" pitchFamily="2" charset="-122"/>
              <a:cs typeface="Times New Roman" panose="02020603050405020304" pitchFamily="18" charset="0"/>
            </a:endParaRPr>
          </a:p>
          <a:p>
            <a:pPr marL="533400" indent="-533400" fontAlgn="auto">
              <a:buFont typeface="Wingdings" pitchFamily="2" charset="2"/>
              <a:buNone/>
              <a:defRPr/>
            </a:pPr>
            <a:r>
              <a:rPr lang="en-US" altLang="ja-JP" sz="4500" dirty="0" smtClean="0">
                <a:latin typeface="Times New Roman" panose="02020603050405020304" pitchFamily="18" charset="0"/>
                <a:ea typeface="宋体" pitchFamily="2" charset="-122"/>
                <a:cs typeface="Times New Roman" panose="02020603050405020304" pitchFamily="18" charset="0"/>
              </a:rPr>
              <a:t>    Gospel Endures Forever</a:t>
            </a:r>
          </a:p>
          <a:p>
            <a:pPr marL="533400" indent="-533400" fontAlgn="auto">
              <a:buFont typeface="Wingdings" pitchFamily="2" charset="2"/>
              <a:buNone/>
              <a:defRPr/>
            </a:pPr>
            <a:r>
              <a:rPr lang="en-US" altLang="ja-JP" sz="4500" dirty="0" smtClean="0">
                <a:latin typeface="Times New Roman" panose="02020603050405020304" pitchFamily="18" charset="0"/>
                <a:ea typeface="宋体" pitchFamily="2" charset="-122"/>
                <a:cs typeface="Times New Roman" panose="02020603050405020304" pitchFamily="18" charset="0"/>
              </a:rPr>
              <a:t>  </a:t>
            </a:r>
            <a:r>
              <a:rPr lang="en-US" altLang="ja-JP" sz="4700" dirty="0" smtClean="0">
                <a:latin typeface="Times New Roman" panose="02020603050405020304" pitchFamily="18" charset="0"/>
                <a:ea typeface="宋体" pitchFamily="2" charset="-122"/>
                <a:cs typeface="Times New Roman" panose="02020603050405020304" pitchFamily="18" charset="0"/>
              </a:rPr>
              <a:t>2.</a:t>
            </a:r>
            <a:r>
              <a:rPr lang="ja-JP" altLang="en-US" sz="4700" dirty="0" smtClean="0">
                <a:latin typeface="Times New Roman" panose="02020603050405020304" pitchFamily="18" charset="0"/>
                <a:ea typeface="宋体" pitchFamily="2" charset="-122"/>
                <a:cs typeface="Times New Roman" panose="02020603050405020304" pitchFamily="18" charset="0"/>
              </a:rPr>
              <a:t>天上來的福音改變生命</a:t>
            </a:r>
            <a:endParaRPr lang="en-US" altLang="ja-JP" sz="4700" dirty="0" smtClean="0">
              <a:latin typeface="Times New Roman" panose="02020603050405020304" pitchFamily="18" charset="0"/>
              <a:ea typeface="宋体" pitchFamily="2" charset="-122"/>
              <a:cs typeface="Times New Roman" panose="02020603050405020304" pitchFamily="18" charset="0"/>
            </a:endParaRPr>
          </a:p>
          <a:p>
            <a:pPr marL="533400" indent="-533400" fontAlgn="auto">
              <a:buFont typeface="Wingdings" pitchFamily="2" charset="2"/>
              <a:buNone/>
              <a:defRPr/>
            </a:pPr>
            <a:r>
              <a:rPr lang="en-US" altLang="zh-CN" sz="4500" dirty="0">
                <a:latin typeface="Times New Roman" panose="02020603050405020304" pitchFamily="18" charset="0"/>
                <a:cs typeface="Times New Roman" panose="02020603050405020304" pitchFamily="18" charset="0"/>
              </a:rPr>
              <a:t> </a:t>
            </a:r>
            <a:r>
              <a:rPr lang="en-US" altLang="zh-CN" sz="4500" dirty="0" smtClean="0">
                <a:latin typeface="Times New Roman" panose="02020603050405020304" pitchFamily="18" charset="0"/>
                <a:cs typeface="Times New Roman" panose="02020603050405020304" pitchFamily="18" charset="0"/>
              </a:rPr>
              <a:t>   Gospel from Heaven Changes Life</a:t>
            </a:r>
            <a:endParaRPr lang="ja-JP" altLang="en-US" sz="4500" dirty="0" smtClean="0">
              <a:latin typeface="Times New Roman" panose="02020603050405020304" pitchFamily="18" charset="0"/>
              <a:ea typeface="宋体" pitchFamily="2" charset="-122"/>
              <a:cs typeface="Times New Roman" panose="02020603050405020304" pitchFamily="18" charset="0"/>
            </a:endParaRPr>
          </a:p>
          <a:p>
            <a:pPr marL="533400" indent="-533400" fontAlgn="auto">
              <a:buFont typeface="Wingdings" pitchFamily="2" charset="2"/>
              <a:buNone/>
              <a:defRPr/>
            </a:pPr>
            <a:r>
              <a:rPr lang="en-US" altLang="ja-JP" sz="4500" dirty="0" smtClean="0">
                <a:latin typeface="Times New Roman" panose="02020603050405020304" pitchFamily="18" charset="0"/>
                <a:ea typeface="宋体" pitchFamily="2" charset="-122"/>
                <a:cs typeface="Times New Roman" panose="02020603050405020304" pitchFamily="18" charset="0"/>
              </a:rPr>
              <a:t>  </a:t>
            </a:r>
            <a:r>
              <a:rPr lang="en-US" altLang="ja-JP" sz="4700" dirty="0" smtClean="0">
                <a:latin typeface="Times New Roman" panose="02020603050405020304" pitchFamily="18" charset="0"/>
                <a:ea typeface="宋体" pitchFamily="2" charset="-122"/>
                <a:cs typeface="Times New Roman" panose="02020603050405020304" pitchFamily="18" charset="0"/>
              </a:rPr>
              <a:t>3.</a:t>
            </a:r>
            <a:r>
              <a:rPr lang="ja-JP" altLang="en-US" sz="4700" dirty="0" smtClean="0">
                <a:latin typeface="Times New Roman" panose="02020603050405020304" pitchFamily="18" charset="0"/>
                <a:ea typeface="宋体" pitchFamily="2" charset="-122"/>
                <a:cs typeface="Times New Roman" panose="02020603050405020304" pitchFamily="18" charset="0"/>
              </a:rPr>
              <a:t>生命需要不斷的操練</a:t>
            </a:r>
            <a:endParaRPr lang="en-US" altLang="ja-JP" sz="4700" dirty="0" smtClean="0">
              <a:latin typeface="Times New Roman" panose="02020603050405020304" pitchFamily="18" charset="0"/>
              <a:ea typeface="宋体" pitchFamily="2" charset="-122"/>
              <a:cs typeface="Times New Roman" panose="02020603050405020304" pitchFamily="18" charset="0"/>
            </a:endParaRPr>
          </a:p>
          <a:p>
            <a:pPr marL="533400" indent="-533400" fontAlgn="auto">
              <a:buFont typeface="Wingdings" pitchFamily="2" charset="2"/>
              <a:buNone/>
              <a:defRPr/>
            </a:pPr>
            <a:r>
              <a:rPr lang="en-US" altLang="ja-JP" sz="4500" dirty="0">
                <a:latin typeface="Times New Roman" panose="02020603050405020304" pitchFamily="18" charset="0"/>
                <a:ea typeface="宋体" pitchFamily="2" charset="-122"/>
                <a:cs typeface="Times New Roman" panose="02020603050405020304" pitchFamily="18" charset="0"/>
              </a:rPr>
              <a:t> </a:t>
            </a:r>
            <a:r>
              <a:rPr lang="en-US" altLang="ja-JP" sz="4500" dirty="0" smtClean="0">
                <a:latin typeface="Times New Roman" panose="02020603050405020304" pitchFamily="18" charset="0"/>
                <a:ea typeface="宋体" pitchFamily="2" charset="-122"/>
                <a:cs typeface="Times New Roman" panose="02020603050405020304" pitchFamily="18" charset="0"/>
              </a:rPr>
              <a:t>   Life D</a:t>
            </a:r>
            <a:r>
              <a:rPr lang="en-US" altLang="zh-CN" sz="4500" dirty="0" smtClean="0">
                <a:latin typeface="Times New Roman" panose="02020603050405020304" pitchFamily="18" charset="0"/>
                <a:cs typeface="Times New Roman" panose="02020603050405020304" pitchFamily="18" charset="0"/>
              </a:rPr>
              <a:t>emands </a:t>
            </a:r>
            <a:r>
              <a:rPr lang="en-US" altLang="ja-JP" sz="4500" dirty="0" smtClean="0">
                <a:latin typeface="Times New Roman" panose="02020603050405020304" pitchFamily="18" charset="0"/>
                <a:ea typeface="宋体" pitchFamily="2" charset="-122"/>
                <a:cs typeface="Times New Roman" panose="02020603050405020304" pitchFamily="18" charset="0"/>
              </a:rPr>
              <a:t>Constant Practice</a:t>
            </a:r>
          </a:p>
        </p:txBody>
      </p:sp>
      <p:sp>
        <p:nvSpPr>
          <p:cNvPr id="4" name="Rectangle 2"/>
          <p:cNvSpPr txBox="1">
            <a:spLocks noChangeArrowheads="1"/>
          </p:cNvSpPr>
          <p:nvPr/>
        </p:nvSpPr>
        <p:spPr>
          <a:xfrm>
            <a:off x="304800" y="0"/>
            <a:ext cx="8763000" cy="990600"/>
          </a:xfrm>
          <a:prstGeom prst="rect">
            <a:avLst/>
          </a:prstGeom>
          <a:noFill/>
        </p:spPr>
        <p:txBody>
          <a:bodyPr anchor="b">
            <a:normAutofit fontScale="97500"/>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647700" indent="-647700" algn="r" fontAlgn="auto">
              <a:spcAft>
                <a:spcPts val="0"/>
              </a:spcAft>
              <a:defRPr/>
            </a:pPr>
            <a:r>
              <a:rPr lang="zh-CN" altLang="en-US" sz="2800" b="0" dirty="0">
                <a:solidFill>
                  <a:srgbClr val="5BD4FF"/>
                </a:solidFill>
                <a:latin typeface="宋体" pitchFamily="2" charset="-122"/>
              </a:rPr>
              <a:t>绝不妥协的福</a:t>
            </a:r>
            <a:r>
              <a:rPr lang="zh-CN" altLang="en-US" sz="2800" b="0" dirty="0" smtClean="0">
                <a:solidFill>
                  <a:srgbClr val="5BD4FF"/>
                </a:solidFill>
                <a:latin typeface="宋体" pitchFamily="2" charset="-122"/>
              </a:rPr>
              <a:t>音 </a:t>
            </a:r>
            <a:r>
              <a:rPr lang="en-US" altLang="zh-CN" sz="2800" b="0" cap="none" dirty="0" smtClean="0">
                <a:solidFill>
                  <a:srgbClr val="5BD4FF"/>
                </a:solidFill>
                <a:latin typeface="宋体" pitchFamily="2" charset="-122"/>
              </a:rPr>
              <a:t>Uncompromising </a:t>
            </a:r>
            <a:r>
              <a:rPr lang="en-US" altLang="zh-CN" sz="2800" b="0" cap="none" dirty="0">
                <a:solidFill>
                  <a:srgbClr val="5BD4FF"/>
                </a:solidFill>
                <a:latin typeface="宋体" pitchFamily="2" charset="-122"/>
              </a:rPr>
              <a:t>Gospel</a:t>
            </a:r>
            <a:r>
              <a:rPr lang="en-US" altLang="en-US" sz="2800" b="0" dirty="0">
                <a:solidFill>
                  <a:srgbClr val="5BD4FF"/>
                </a:solidFill>
                <a:latin typeface="宋体" pitchFamily="2" charset="-122"/>
                <a:ea typeface="宋体" pitchFamily="2" charset="-122"/>
              </a:rPr>
              <a:t/>
            </a:r>
            <a:br>
              <a:rPr lang="en-US" altLang="en-US" sz="2800" b="0" dirty="0">
                <a:solidFill>
                  <a:srgbClr val="5BD4FF"/>
                </a:solidFill>
                <a:latin typeface="宋体" pitchFamily="2" charset="-122"/>
                <a:ea typeface="宋体" pitchFamily="2" charset="-122"/>
              </a:rPr>
            </a:br>
            <a:r>
              <a:rPr lang="en-US" altLang="zh-TW" sz="2800" b="0" dirty="0" smtClean="0">
                <a:solidFill>
                  <a:srgbClr val="5BD4FF"/>
                </a:solidFill>
                <a:latin typeface="宋体" pitchFamily="2" charset="-122"/>
                <a:ea typeface="宋体" pitchFamily="2" charset="-122"/>
              </a:rPr>
              <a:t>《</a:t>
            </a:r>
            <a:r>
              <a:rPr lang="zh-TW" altLang="en-US" sz="2800" b="0" dirty="0">
                <a:solidFill>
                  <a:srgbClr val="5BD4FF"/>
                </a:solidFill>
                <a:latin typeface="宋体" pitchFamily="2" charset="-122"/>
                <a:ea typeface="宋体" pitchFamily="2" charset="-122"/>
              </a:rPr>
              <a:t>加拉太書</a:t>
            </a:r>
            <a:r>
              <a:rPr lang="en-US" altLang="zh-TW" sz="2800" b="0" dirty="0">
                <a:solidFill>
                  <a:srgbClr val="5BD4FF"/>
                </a:solidFill>
                <a:latin typeface="宋体" pitchFamily="2" charset="-122"/>
                <a:ea typeface="宋体" pitchFamily="2" charset="-122"/>
              </a:rPr>
              <a:t>》</a:t>
            </a:r>
            <a:r>
              <a:rPr lang="ja-JP" altLang="en-US" sz="2800" b="0" dirty="0">
                <a:solidFill>
                  <a:srgbClr val="5BD4FF"/>
                </a:solidFill>
                <a:latin typeface="宋体" pitchFamily="2" charset="-122"/>
                <a:ea typeface="宋体" pitchFamily="2" charset="-122"/>
              </a:rPr>
              <a:t>第</a:t>
            </a:r>
            <a:r>
              <a:rPr lang="en-US" altLang="ja-JP" sz="2800" b="0" dirty="0">
                <a:solidFill>
                  <a:srgbClr val="5BD4FF"/>
                </a:solidFill>
                <a:latin typeface="宋体" pitchFamily="2" charset="-122"/>
                <a:ea typeface="宋体" pitchFamily="2" charset="-122"/>
              </a:rPr>
              <a:t>2</a:t>
            </a:r>
            <a:r>
              <a:rPr lang="ja-JP" altLang="en-US" sz="2800" b="0" dirty="0">
                <a:solidFill>
                  <a:srgbClr val="5BD4FF"/>
                </a:solidFill>
                <a:latin typeface="宋体" pitchFamily="2" charset="-122"/>
                <a:ea typeface="宋体" pitchFamily="2" charset="-122"/>
              </a:rPr>
              <a:t>章</a:t>
            </a:r>
            <a:r>
              <a:rPr lang="en-US" altLang="ja-JP" sz="2800" b="0" dirty="0">
                <a:solidFill>
                  <a:srgbClr val="5BD4FF"/>
                </a:solidFill>
                <a:latin typeface="宋体" pitchFamily="2" charset="-122"/>
                <a:ea typeface="宋体" pitchFamily="2" charset="-122"/>
              </a:rPr>
              <a:t>1</a:t>
            </a:r>
            <a:r>
              <a:rPr lang="en-US" altLang="en-US" sz="2800" b="0" dirty="0">
                <a:solidFill>
                  <a:srgbClr val="5BD4FF"/>
                </a:solidFill>
                <a:latin typeface="宋体" pitchFamily="2" charset="-122"/>
                <a:ea typeface="宋体" pitchFamily="2" charset="-122"/>
              </a:rPr>
              <a:t>-9节</a:t>
            </a:r>
            <a:r>
              <a:rPr lang="en-US" altLang="zh-CN" sz="2800" b="0" cap="none" dirty="0">
                <a:solidFill>
                  <a:srgbClr val="5BD4FF"/>
                </a:solidFill>
                <a:latin typeface="宋体" pitchFamily="2" charset="-122"/>
              </a:rPr>
              <a:t>Galatians 2:1-9</a:t>
            </a:r>
            <a:endParaRPr lang="en-US" altLang="en-US" sz="2800" b="0" cap="none" dirty="0" smtClean="0">
              <a:solidFill>
                <a:srgbClr val="5BD4FF"/>
              </a:solidFill>
              <a:ea typeface="宋体" panose="02010600030101010101"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Grp="1" noChangeArrowheads="1"/>
          </p:cNvSpPr>
          <p:nvPr>
            <p:ph type="body" idx="4294967295"/>
          </p:nvPr>
        </p:nvSpPr>
        <p:spPr>
          <a:xfrm>
            <a:off x="152400" y="1066800"/>
            <a:ext cx="8991600" cy="5791200"/>
          </a:xfrm>
        </p:spPr>
        <p:txBody>
          <a:bodyPr>
            <a:noAutofit/>
          </a:bodyPr>
          <a:lstStyle/>
          <a:p>
            <a:pPr marL="0" indent="0" fontAlgn="auto">
              <a:lnSpc>
                <a:spcPct val="100000"/>
              </a:lnSpc>
              <a:spcBef>
                <a:spcPts val="0"/>
              </a:spcBef>
              <a:buFont typeface="Wingdings" pitchFamily="2" charset="2"/>
              <a:buNone/>
              <a:defRPr/>
            </a:pPr>
            <a:r>
              <a:rPr lang="ja-JP" altLang="en-US" sz="4500" dirty="0" smtClean="0">
                <a:latin typeface="Times New Roman" panose="02020603050405020304" pitchFamily="18" charset="0"/>
                <a:ea typeface="宋体" pitchFamily="2" charset="-122"/>
                <a:cs typeface="Times New Roman" panose="02020603050405020304" pitchFamily="18" charset="0"/>
              </a:rPr>
              <a:t>引言 </a:t>
            </a:r>
            <a:r>
              <a:rPr lang="en-US" altLang="ja-JP" sz="4500" dirty="0" smtClean="0">
                <a:latin typeface="Times New Roman" panose="02020603050405020304" pitchFamily="18" charset="0"/>
                <a:ea typeface="宋体" pitchFamily="2" charset="-122"/>
                <a:cs typeface="Times New Roman" panose="02020603050405020304" pitchFamily="18" charset="0"/>
              </a:rPr>
              <a:t>Introduction</a:t>
            </a:r>
            <a:endParaRPr lang="ja-JP" altLang="en-US" sz="4500"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ja-JP" altLang="en-US" sz="4500" dirty="0" smtClean="0">
                <a:latin typeface="Times New Roman" panose="02020603050405020304" pitchFamily="18" charset="0"/>
                <a:ea typeface="宋体" pitchFamily="2" charset="-122"/>
                <a:cs typeface="Times New Roman" panose="02020603050405020304" pitchFamily="18" charset="0"/>
              </a:rPr>
              <a:t>一</a:t>
            </a:r>
            <a:r>
              <a:rPr lang="en-US" altLang="ja-JP" sz="4500" dirty="0" smtClean="0">
                <a:latin typeface="Times New Roman" panose="02020603050405020304" pitchFamily="18" charset="0"/>
                <a:ea typeface="宋体" pitchFamily="2" charset="-122"/>
                <a:cs typeface="Times New Roman" panose="02020603050405020304" pitchFamily="18" charset="0"/>
              </a:rPr>
              <a:t>﹑</a:t>
            </a:r>
            <a:r>
              <a:rPr lang="en-US" altLang="en-US" sz="4500" dirty="0" smtClean="0">
                <a:latin typeface="Times New Roman" panose="02020603050405020304" pitchFamily="18" charset="0"/>
                <a:ea typeface="宋体" pitchFamily="2" charset="-122"/>
                <a:cs typeface="Times New Roman" panose="02020603050405020304" pitchFamily="18" charset="0"/>
              </a:rPr>
              <a:t>得救與割禮（２﹕１-３）</a:t>
            </a:r>
          </a:p>
          <a:p>
            <a:pPr marL="0" indent="0" fontAlgn="auto">
              <a:lnSpc>
                <a:spcPct val="100000"/>
              </a:lnSpc>
              <a:spcBef>
                <a:spcPts val="0"/>
              </a:spcBef>
              <a:buFont typeface="Wingdings" pitchFamily="2" charset="2"/>
              <a:buNone/>
              <a:defRPr/>
            </a:pPr>
            <a:r>
              <a:rPr lang="en-US" altLang="zh-CN" sz="4500" dirty="0" smtClean="0">
                <a:latin typeface="Times New Roman" panose="02020603050405020304" pitchFamily="18" charset="0"/>
                <a:cs typeface="Times New Roman" panose="02020603050405020304" pitchFamily="18" charset="0"/>
              </a:rPr>
              <a:t>        Salvation and </a:t>
            </a:r>
            <a:r>
              <a:rPr lang="en-US" altLang="zh-CN" sz="4500" dirty="0">
                <a:latin typeface="Times New Roman" panose="02020603050405020304" pitchFamily="18" charset="0"/>
                <a:cs typeface="Times New Roman" panose="02020603050405020304" pitchFamily="18" charset="0"/>
              </a:rPr>
              <a:t>Circumcision</a:t>
            </a:r>
            <a:endParaRPr lang="ja-JP" altLang="en-US" sz="4500"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ja-JP" altLang="en-US" sz="4500" dirty="0" smtClean="0">
                <a:latin typeface="Times New Roman" panose="02020603050405020304" pitchFamily="18" charset="0"/>
                <a:ea typeface="宋体" pitchFamily="2" charset="-122"/>
                <a:cs typeface="Times New Roman" panose="02020603050405020304" pitchFamily="18" charset="0"/>
              </a:rPr>
              <a:t>二</a:t>
            </a:r>
            <a:r>
              <a:rPr lang="en-US" altLang="ja-JP" sz="4500" dirty="0" smtClean="0">
                <a:latin typeface="Times New Roman" panose="02020603050405020304" pitchFamily="18" charset="0"/>
                <a:ea typeface="宋体" pitchFamily="2" charset="-122"/>
                <a:cs typeface="Times New Roman" panose="02020603050405020304" pitchFamily="18" charset="0"/>
              </a:rPr>
              <a:t>﹑</a:t>
            </a:r>
            <a:r>
              <a:rPr lang="zh-TW" altLang="en-US" sz="4500" dirty="0" smtClean="0">
                <a:latin typeface="Times New Roman" panose="02020603050405020304" pitchFamily="18" charset="0"/>
                <a:ea typeface="宋体" pitchFamily="2" charset="-122"/>
                <a:cs typeface="Times New Roman" panose="02020603050405020304" pitchFamily="18" charset="0"/>
              </a:rPr>
              <a:t>真理和自由（２</a:t>
            </a:r>
            <a:r>
              <a:rPr lang="en-US" altLang="zh-TW" sz="4500" dirty="0" smtClean="0">
                <a:latin typeface="Times New Roman" panose="02020603050405020304" pitchFamily="18" charset="0"/>
                <a:ea typeface="宋体" pitchFamily="2" charset="-122"/>
                <a:cs typeface="Times New Roman" panose="02020603050405020304" pitchFamily="18" charset="0"/>
              </a:rPr>
              <a:t>﹕</a:t>
            </a:r>
            <a:r>
              <a:rPr lang="zh-TW" altLang="en-US" sz="4500" dirty="0" smtClean="0">
                <a:latin typeface="Times New Roman" panose="02020603050405020304" pitchFamily="18" charset="0"/>
                <a:ea typeface="宋体" pitchFamily="2" charset="-122"/>
                <a:cs typeface="Times New Roman" panose="02020603050405020304" pitchFamily="18" charset="0"/>
              </a:rPr>
              <a:t>４</a:t>
            </a:r>
            <a:r>
              <a:rPr lang="en-US" altLang="zh-TW" sz="4500" dirty="0" smtClean="0">
                <a:latin typeface="Times New Roman" panose="02020603050405020304" pitchFamily="18" charset="0"/>
                <a:ea typeface="宋体" pitchFamily="2" charset="-122"/>
                <a:cs typeface="Times New Roman" panose="02020603050405020304" pitchFamily="18" charset="0"/>
              </a:rPr>
              <a:t>-</a:t>
            </a:r>
            <a:r>
              <a:rPr lang="zh-TW" altLang="en-US" sz="4500" dirty="0" smtClean="0">
                <a:latin typeface="Times New Roman" panose="02020603050405020304" pitchFamily="18" charset="0"/>
                <a:ea typeface="宋体" pitchFamily="2" charset="-122"/>
                <a:cs typeface="Times New Roman" panose="02020603050405020304" pitchFamily="18" charset="0"/>
              </a:rPr>
              <a:t>５）</a:t>
            </a:r>
            <a:endParaRPr lang="en-US" altLang="zh-TW" sz="4500"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en-US" altLang="ja-JP" sz="4500" dirty="0" smtClean="0">
                <a:latin typeface="Times New Roman" panose="02020603050405020304" pitchFamily="18" charset="0"/>
                <a:ea typeface="宋体" pitchFamily="2" charset="-122"/>
                <a:cs typeface="Times New Roman" panose="02020603050405020304" pitchFamily="18" charset="0"/>
              </a:rPr>
              <a:t>        Truth and Freedom</a:t>
            </a:r>
            <a:endParaRPr lang="ja-JP" altLang="en-US" sz="4500"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ja-JP" altLang="en-US" sz="4500" dirty="0" smtClean="0">
                <a:latin typeface="Times New Roman" panose="02020603050405020304" pitchFamily="18" charset="0"/>
                <a:ea typeface="宋体" pitchFamily="2" charset="-122"/>
                <a:cs typeface="Times New Roman" panose="02020603050405020304" pitchFamily="18" charset="0"/>
              </a:rPr>
              <a:t>三</a:t>
            </a:r>
            <a:r>
              <a:rPr lang="en-US" altLang="ja-JP" sz="4500" dirty="0" smtClean="0">
                <a:latin typeface="Times New Roman" panose="02020603050405020304" pitchFamily="18" charset="0"/>
                <a:ea typeface="宋体" pitchFamily="2" charset="-122"/>
                <a:cs typeface="Times New Roman" panose="02020603050405020304" pitchFamily="18" charset="0"/>
              </a:rPr>
              <a:t>﹑</a:t>
            </a:r>
            <a:r>
              <a:rPr lang="zh-TW" altLang="en-US" sz="4500" dirty="0" smtClean="0">
                <a:latin typeface="Times New Roman" panose="02020603050405020304" pitchFamily="18" charset="0"/>
                <a:ea typeface="宋体" pitchFamily="2" charset="-122"/>
                <a:cs typeface="Times New Roman" panose="02020603050405020304" pitchFamily="18" charset="0"/>
              </a:rPr>
              <a:t>權威與名望（２</a:t>
            </a:r>
            <a:r>
              <a:rPr lang="en-US" altLang="zh-TW" sz="4500" dirty="0" smtClean="0">
                <a:latin typeface="Times New Roman" panose="02020603050405020304" pitchFamily="18" charset="0"/>
                <a:ea typeface="宋体" pitchFamily="2" charset="-122"/>
                <a:cs typeface="Times New Roman" panose="02020603050405020304" pitchFamily="18" charset="0"/>
              </a:rPr>
              <a:t>﹕</a:t>
            </a:r>
            <a:r>
              <a:rPr lang="zh-TW" altLang="en-US" sz="4500" dirty="0" smtClean="0">
                <a:latin typeface="Times New Roman" panose="02020603050405020304" pitchFamily="18" charset="0"/>
                <a:ea typeface="宋体" pitchFamily="2" charset="-122"/>
                <a:cs typeface="Times New Roman" panose="02020603050405020304" pitchFamily="18" charset="0"/>
              </a:rPr>
              <a:t>６</a:t>
            </a:r>
            <a:r>
              <a:rPr lang="en-US" altLang="zh-TW" sz="4500" dirty="0" smtClean="0">
                <a:latin typeface="Times New Roman" panose="02020603050405020304" pitchFamily="18" charset="0"/>
                <a:ea typeface="宋体" pitchFamily="2" charset="-122"/>
                <a:cs typeface="Times New Roman" panose="02020603050405020304" pitchFamily="18" charset="0"/>
              </a:rPr>
              <a:t>-</a:t>
            </a:r>
            <a:r>
              <a:rPr lang="zh-TW" altLang="en-US" sz="4500" dirty="0" smtClean="0">
                <a:latin typeface="Times New Roman" panose="02020603050405020304" pitchFamily="18" charset="0"/>
                <a:ea typeface="宋体" pitchFamily="2" charset="-122"/>
                <a:cs typeface="Times New Roman" panose="02020603050405020304" pitchFamily="18" charset="0"/>
              </a:rPr>
              <a:t>９）</a:t>
            </a:r>
            <a:endParaRPr lang="en-US" altLang="zh-TW" sz="4500"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en-US" altLang="ja-JP" sz="4500" dirty="0">
                <a:latin typeface="Times New Roman" panose="02020603050405020304" pitchFamily="18" charset="0"/>
                <a:ea typeface="宋体" pitchFamily="2" charset="-122"/>
                <a:cs typeface="Times New Roman" panose="02020603050405020304" pitchFamily="18" charset="0"/>
              </a:rPr>
              <a:t> </a:t>
            </a:r>
            <a:r>
              <a:rPr lang="en-US" altLang="ja-JP" sz="4500" dirty="0" smtClean="0">
                <a:latin typeface="Times New Roman" panose="02020603050405020304" pitchFamily="18" charset="0"/>
                <a:ea typeface="宋体" pitchFamily="2" charset="-122"/>
                <a:cs typeface="Times New Roman" panose="02020603050405020304" pitchFamily="18" charset="0"/>
              </a:rPr>
              <a:t>       Authority and Reputation</a:t>
            </a:r>
          </a:p>
          <a:p>
            <a:pPr marL="0" indent="0" fontAlgn="auto">
              <a:lnSpc>
                <a:spcPct val="100000"/>
              </a:lnSpc>
              <a:spcBef>
                <a:spcPts val="0"/>
              </a:spcBef>
              <a:buFont typeface="Wingdings" pitchFamily="2" charset="2"/>
              <a:buNone/>
              <a:defRPr/>
            </a:pPr>
            <a:r>
              <a:rPr lang="zh-CN" altLang="en-US" sz="4500" dirty="0" smtClean="0">
                <a:latin typeface="Times New Roman" panose="02020603050405020304" pitchFamily="18" charset="0"/>
                <a:cs typeface="Times New Roman" panose="02020603050405020304" pitchFamily="18" charset="0"/>
              </a:rPr>
              <a:t>结论 </a:t>
            </a:r>
            <a:r>
              <a:rPr lang="en-US" altLang="zh-CN" sz="4500" dirty="0" smtClean="0">
                <a:latin typeface="Times New Roman" panose="02020603050405020304" pitchFamily="18" charset="0"/>
                <a:cs typeface="Times New Roman" panose="02020603050405020304" pitchFamily="18" charset="0"/>
              </a:rPr>
              <a:t>Conclusion</a:t>
            </a:r>
            <a:endParaRPr lang="en-US" altLang="ja-JP" sz="4500"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endParaRPr lang="ja-JP" altLang="en-US" sz="4500" dirty="0" smtClean="0">
              <a:latin typeface="Times New Roman" panose="02020603050405020304" pitchFamily="18" charset="0"/>
              <a:ea typeface="宋体" pitchFamily="2" charset="-122"/>
              <a:cs typeface="Times New Roman" panose="02020603050405020304" pitchFamily="18" charset="0"/>
            </a:endParaRPr>
          </a:p>
        </p:txBody>
      </p:sp>
      <p:sp>
        <p:nvSpPr>
          <p:cNvPr id="5" name="Rectangle 2"/>
          <p:cNvSpPr txBox="1">
            <a:spLocks noChangeArrowheads="1"/>
          </p:cNvSpPr>
          <p:nvPr/>
        </p:nvSpPr>
        <p:spPr>
          <a:xfrm>
            <a:off x="304800" y="0"/>
            <a:ext cx="8763000" cy="990600"/>
          </a:xfrm>
          <a:prstGeom prst="rect">
            <a:avLst/>
          </a:prstGeom>
          <a:noFill/>
        </p:spPr>
        <p:txBody>
          <a:bodyPr anchor="b">
            <a:normAutofit fontScale="97500"/>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647700" indent="-647700" algn="r" fontAlgn="auto">
              <a:spcAft>
                <a:spcPts val="0"/>
              </a:spcAft>
              <a:defRPr/>
            </a:pPr>
            <a:r>
              <a:rPr lang="zh-CN" altLang="en-US" sz="2800" b="0" dirty="0">
                <a:solidFill>
                  <a:srgbClr val="5BD4FF"/>
                </a:solidFill>
                <a:latin typeface="宋体" pitchFamily="2" charset="-122"/>
              </a:rPr>
              <a:t>绝不妥协的福</a:t>
            </a:r>
            <a:r>
              <a:rPr lang="zh-CN" altLang="en-US" sz="2800" b="0" dirty="0" smtClean="0">
                <a:solidFill>
                  <a:srgbClr val="5BD4FF"/>
                </a:solidFill>
                <a:latin typeface="宋体" pitchFamily="2" charset="-122"/>
              </a:rPr>
              <a:t>音 </a:t>
            </a:r>
            <a:r>
              <a:rPr lang="en-US" altLang="zh-CN" sz="2800" b="0" cap="none" dirty="0" smtClean="0">
                <a:solidFill>
                  <a:srgbClr val="5BD4FF"/>
                </a:solidFill>
                <a:latin typeface="宋体" pitchFamily="2" charset="-122"/>
              </a:rPr>
              <a:t>Uncompromising </a:t>
            </a:r>
            <a:r>
              <a:rPr lang="en-US" altLang="zh-CN" sz="2800" b="0" cap="none" dirty="0">
                <a:solidFill>
                  <a:srgbClr val="5BD4FF"/>
                </a:solidFill>
                <a:latin typeface="宋体" pitchFamily="2" charset="-122"/>
              </a:rPr>
              <a:t>Gospel</a:t>
            </a:r>
            <a:r>
              <a:rPr lang="en-US" altLang="en-US" sz="2800" b="0" dirty="0">
                <a:solidFill>
                  <a:srgbClr val="5BD4FF"/>
                </a:solidFill>
                <a:latin typeface="宋体" pitchFamily="2" charset="-122"/>
                <a:ea typeface="宋体" pitchFamily="2" charset="-122"/>
              </a:rPr>
              <a:t/>
            </a:r>
            <a:br>
              <a:rPr lang="en-US" altLang="en-US" sz="2800" b="0" dirty="0">
                <a:solidFill>
                  <a:srgbClr val="5BD4FF"/>
                </a:solidFill>
                <a:latin typeface="宋体" pitchFamily="2" charset="-122"/>
                <a:ea typeface="宋体" pitchFamily="2" charset="-122"/>
              </a:rPr>
            </a:br>
            <a:r>
              <a:rPr lang="en-US" altLang="zh-TW" sz="2800" b="0" dirty="0" smtClean="0">
                <a:solidFill>
                  <a:srgbClr val="5BD4FF"/>
                </a:solidFill>
                <a:latin typeface="宋体" pitchFamily="2" charset="-122"/>
                <a:ea typeface="宋体" pitchFamily="2" charset="-122"/>
              </a:rPr>
              <a:t>《</a:t>
            </a:r>
            <a:r>
              <a:rPr lang="zh-TW" altLang="en-US" sz="2800" b="0" dirty="0">
                <a:solidFill>
                  <a:srgbClr val="5BD4FF"/>
                </a:solidFill>
                <a:latin typeface="宋体" pitchFamily="2" charset="-122"/>
                <a:ea typeface="宋体" pitchFamily="2" charset="-122"/>
              </a:rPr>
              <a:t>加拉太書</a:t>
            </a:r>
            <a:r>
              <a:rPr lang="en-US" altLang="zh-TW" sz="2800" b="0" dirty="0">
                <a:solidFill>
                  <a:srgbClr val="5BD4FF"/>
                </a:solidFill>
                <a:latin typeface="宋体" pitchFamily="2" charset="-122"/>
                <a:ea typeface="宋体" pitchFamily="2" charset="-122"/>
              </a:rPr>
              <a:t>》</a:t>
            </a:r>
            <a:r>
              <a:rPr lang="ja-JP" altLang="en-US" sz="2800" b="0" dirty="0">
                <a:solidFill>
                  <a:srgbClr val="5BD4FF"/>
                </a:solidFill>
                <a:latin typeface="宋体" pitchFamily="2" charset="-122"/>
                <a:ea typeface="宋体" pitchFamily="2" charset="-122"/>
              </a:rPr>
              <a:t>第</a:t>
            </a:r>
            <a:r>
              <a:rPr lang="en-US" altLang="ja-JP" sz="2800" b="0" dirty="0">
                <a:solidFill>
                  <a:srgbClr val="5BD4FF"/>
                </a:solidFill>
                <a:latin typeface="宋体" pitchFamily="2" charset="-122"/>
                <a:ea typeface="宋体" pitchFamily="2" charset="-122"/>
              </a:rPr>
              <a:t>2</a:t>
            </a:r>
            <a:r>
              <a:rPr lang="ja-JP" altLang="en-US" sz="2800" b="0" dirty="0">
                <a:solidFill>
                  <a:srgbClr val="5BD4FF"/>
                </a:solidFill>
                <a:latin typeface="宋体" pitchFamily="2" charset="-122"/>
                <a:ea typeface="宋体" pitchFamily="2" charset="-122"/>
              </a:rPr>
              <a:t>章</a:t>
            </a:r>
            <a:r>
              <a:rPr lang="en-US" altLang="ja-JP" sz="2800" b="0" dirty="0">
                <a:solidFill>
                  <a:srgbClr val="5BD4FF"/>
                </a:solidFill>
                <a:latin typeface="宋体" pitchFamily="2" charset="-122"/>
                <a:ea typeface="宋体" pitchFamily="2" charset="-122"/>
              </a:rPr>
              <a:t>1</a:t>
            </a:r>
            <a:r>
              <a:rPr lang="en-US" altLang="en-US" sz="2800" b="0" dirty="0">
                <a:solidFill>
                  <a:srgbClr val="5BD4FF"/>
                </a:solidFill>
                <a:latin typeface="宋体" pitchFamily="2" charset="-122"/>
                <a:ea typeface="宋体" pitchFamily="2" charset="-122"/>
              </a:rPr>
              <a:t>-9节</a:t>
            </a:r>
            <a:r>
              <a:rPr lang="en-US" altLang="zh-CN" sz="2800" b="0" cap="none" dirty="0">
                <a:solidFill>
                  <a:srgbClr val="5BD4FF"/>
                </a:solidFill>
                <a:latin typeface="宋体" pitchFamily="2" charset="-122"/>
              </a:rPr>
              <a:t>Galatians 2:1-9</a:t>
            </a:r>
            <a:endParaRPr lang="en-US" altLang="en-US" sz="2800" b="0" cap="none" dirty="0" smtClean="0">
              <a:solidFill>
                <a:srgbClr val="5BD4FF"/>
              </a:solidFill>
              <a:ea typeface="宋体" panose="02010600030101010101" pitchFamily="2"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3"/>
          <p:cNvSpPr>
            <a:spLocks noGrp="1" noChangeArrowheads="1"/>
          </p:cNvSpPr>
          <p:nvPr>
            <p:ph type="body" idx="4294967295"/>
          </p:nvPr>
        </p:nvSpPr>
        <p:spPr>
          <a:xfrm>
            <a:off x="0" y="1066800"/>
            <a:ext cx="8763000" cy="5486400"/>
          </a:xfrm>
        </p:spPr>
        <p:txBody>
          <a:bodyPr>
            <a:normAutofit fontScale="92500" lnSpcReduction="20000"/>
          </a:bodyPr>
          <a:lstStyle/>
          <a:p>
            <a:pPr marL="0" indent="0" fontAlgn="auto">
              <a:lnSpc>
                <a:spcPct val="110000"/>
              </a:lnSpc>
              <a:spcBef>
                <a:spcPts val="0"/>
              </a:spcBef>
              <a:buFont typeface="Wingdings" pitchFamily="2" charset="2"/>
              <a:buNone/>
              <a:defRPr/>
            </a:pPr>
            <a:r>
              <a:rPr lang="ja-JP" altLang="en-US" sz="3600" dirty="0" smtClean="0">
                <a:solidFill>
                  <a:schemeClr val="bg2"/>
                </a:solidFill>
                <a:latin typeface="Times New Roman" panose="02020603050405020304" pitchFamily="18" charset="0"/>
                <a:ea typeface="宋体" pitchFamily="2" charset="-122"/>
                <a:cs typeface="Times New Roman" panose="02020603050405020304" pitchFamily="18" charset="0"/>
              </a:rPr>
              <a:t>引言</a:t>
            </a:r>
            <a:r>
              <a:rPr lang="en-US" altLang="ja-JP" sz="3600" dirty="0" smtClean="0">
                <a:solidFill>
                  <a:schemeClr val="bg2"/>
                </a:solidFill>
                <a:latin typeface="Times New Roman" panose="02020603050405020304" pitchFamily="18" charset="0"/>
                <a:ea typeface="宋体" pitchFamily="2" charset="-122"/>
                <a:cs typeface="Times New Roman" panose="02020603050405020304" pitchFamily="18" charset="0"/>
              </a:rPr>
              <a:t>Introduction</a:t>
            </a:r>
            <a:endParaRPr lang="ja-JP" altLang="en-US" sz="3600" dirty="0" smtClean="0">
              <a:solidFill>
                <a:schemeClr val="bg2"/>
              </a:solidFill>
              <a:latin typeface="Times New Roman" panose="02020603050405020304" pitchFamily="18" charset="0"/>
              <a:ea typeface="宋体" pitchFamily="2" charset="-122"/>
              <a:cs typeface="Times New Roman" panose="02020603050405020304" pitchFamily="18" charset="0"/>
            </a:endParaRPr>
          </a:p>
          <a:p>
            <a:pPr marL="0" indent="0" fontAlgn="auto">
              <a:lnSpc>
                <a:spcPct val="110000"/>
              </a:lnSpc>
              <a:spcBef>
                <a:spcPts val="0"/>
              </a:spcBef>
              <a:buFont typeface="Wingdings" pitchFamily="2" charset="2"/>
              <a:buNone/>
              <a:defRPr/>
            </a:pPr>
            <a:r>
              <a:rPr lang="ja-JP" altLang="en-US" sz="4100" dirty="0" smtClean="0">
                <a:latin typeface="Times New Roman" panose="02020603050405020304" pitchFamily="18" charset="0"/>
                <a:ea typeface="宋体" pitchFamily="2" charset="-122"/>
                <a:cs typeface="Times New Roman" panose="02020603050405020304" pitchFamily="18" charset="0"/>
              </a:rPr>
              <a:t>一</a:t>
            </a:r>
            <a:r>
              <a:rPr lang="en-US" altLang="ja-JP" sz="4100" dirty="0" smtClean="0">
                <a:latin typeface="Times New Roman" panose="02020603050405020304" pitchFamily="18" charset="0"/>
                <a:ea typeface="宋体" pitchFamily="2" charset="-122"/>
                <a:cs typeface="Times New Roman" panose="02020603050405020304" pitchFamily="18" charset="0"/>
              </a:rPr>
              <a:t>﹑</a:t>
            </a:r>
            <a:r>
              <a:rPr lang="en-US" altLang="en-US" sz="4100" dirty="0" smtClean="0">
                <a:latin typeface="Times New Roman" panose="02020603050405020304" pitchFamily="18" charset="0"/>
                <a:ea typeface="宋体" pitchFamily="2" charset="-122"/>
                <a:cs typeface="Times New Roman" panose="02020603050405020304" pitchFamily="18" charset="0"/>
              </a:rPr>
              <a:t>得救與割禮（２﹕１-３）</a:t>
            </a:r>
          </a:p>
          <a:p>
            <a:pPr marL="0" indent="0" fontAlgn="auto">
              <a:lnSpc>
                <a:spcPct val="110000"/>
              </a:lnSpc>
              <a:spcBef>
                <a:spcPts val="0"/>
              </a:spcBef>
              <a:buFont typeface="Arial" charset="0"/>
              <a:buNone/>
              <a:defRPr/>
            </a:pPr>
            <a:r>
              <a:rPr lang="en-US" altLang="zh-CN" sz="4100" dirty="0">
                <a:latin typeface="Times New Roman" panose="02020603050405020304" pitchFamily="18" charset="0"/>
                <a:cs typeface="Times New Roman" panose="02020603050405020304" pitchFamily="18" charset="0"/>
              </a:rPr>
              <a:t> </a:t>
            </a:r>
            <a:r>
              <a:rPr lang="en-US" altLang="zh-CN" sz="4100" dirty="0" smtClean="0">
                <a:latin typeface="Times New Roman" panose="02020603050405020304" pitchFamily="18" charset="0"/>
                <a:cs typeface="Times New Roman" panose="02020603050405020304" pitchFamily="18" charset="0"/>
              </a:rPr>
              <a:t>       Salvation </a:t>
            </a:r>
            <a:r>
              <a:rPr lang="en-US" altLang="zh-CN" sz="4100" dirty="0">
                <a:latin typeface="Times New Roman" panose="02020603050405020304" pitchFamily="18" charset="0"/>
                <a:cs typeface="Times New Roman" panose="02020603050405020304" pitchFamily="18" charset="0"/>
              </a:rPr>
              <a:t>and Circumcision</a:t>
            </a:r>
            <a:endParaRPr lang="ja-JP" altLang="en-US" sz="4100" dirty="0">
              <a:latin typeface="Times New Roman" panose="02020603050405020304" pitchFamily="18" charset="0"/>
              <a:ea typeface="宋体" pitchFamily="2" charset="-122"/>
              <a:cs typeface="Times New Roman" panose="02020603050405020304" pitchFamily="18" charset="0"/>
            </a:endParaRPr>
          </a:p>
          <a:p>
            <a:pPr marL="0" indent="0" fontAlgn="auto">
              <a:lnSpc>
                <a:spcPct val="110000"/>
              </a:lnSpc>
              <a:spcBef>
                <a:spcPts val="0"/>
              </a:spcBef>
              <a:buFont typeface="Wingdings" pitchFamily="2" charset="2"/>
              <a:buNone/>
              <a:defRPr/>
            </a:pPr>
            <a:r>
              <a:rPr lang="ja-JP" altLang="en-US" sz="4100" dirty="0" smtClean="0">
                <a:latin typeface="Times New Roman" panose="02020603050405020304" pitchFamily="18" charset="0"/>
                <a:ea typeface="宋体" pitchFamily="2" charset="-122"/>
                <a:cs typeface="Times New Roman" panose="02020603050405020304" pitchFamily="18" charset="0"/>
              </a:rPr>
              <a:t>１</a:t>
            </a:r>
            <a:r>
              <a:rPr lang="en-US" altLang="ja-JP" sz="4100" dirty="0" smtClean="0">
                <a:latin typeface="Times New Roman" panose="02020603050405020304" pitchFamily="18" charset="0"/>
                <a:ea typeface="宋体" pitchFamily="2" charset="-122"/>
                <a:cs typeface="Times New Roman" panose="02020603050405020304" pitchFamily="18" charset="0"/>
              </a:rPr>
              <a:t>﹑</a:t>
            </a:r>
            <a:r>
              <a:rPr lang="ja-JP" altLang="en-US" sz="4100" dirty="0" smtClean="0">
                <a:latin typeface="Times New Roman" panose="02020603050405020304" pitchFamily="18" charset="0"/>
                <a:ea typeface="宋体" pitchFamily="2" charset="-122"/>
                <a:cs typeface="Times New Roman" panose="02020603050405020304" pitchFamily="18" charset="0"/>
              </a:rPr>
              <a:t>外邦人得救</a:t>
            </a:r>
            <a:r>
              <a:rPr lang="en-US" altLang="ja-JP" sz="4100" b="1" dirty="0" smtClean="0">
                <a:latin typeface="Times New Roman" panose="02020603050405020304" pitchFamily="18" charset="0"/>
                <a:ea typeface="宋体" pitchFamily="2" charset="-122"/>
                <a:cs typeface="Times New Roman" panose="02020603050405020304" pitchFamily="18" charset="0"/>
                <a:sym typeface="Wingdings" pitchFamily="2" charset="2"/>
              </a:rPr>
              <a:t></a:t>
            </a:r>
            <a:r>
              <a:rPr lang="ja-JP" altLang="en-US" sz="4100" b="1" dirty="0" smtClean="0">
                <a:latin typeface="Times New Roman" panose="02020603050405020304" pitchFamily="18" charset="0"/>
                <a:ea typeface="宋体" pitchFamily="2" charset="-122"/>
                <a:cs typeface="Times New Roman" panose="02020603050405020304" pitchFamily="18" charset="0"/>
              </a:rPr>
              <a:t>因信稱義</a:t>
            </a:r>
            <a:endParaRPr lang="en-US" altLang="ja-JP" sz="4100" b="1"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110000"/>
              </a:lnSpc>
              <a:spcBef>
                <a:spcPts val="0"/>
              </a:spcBef>
              <a:buFont typeface="Wingdings" pitchFamily="2" charset="2"/>
              <a:buNone/>
              <a:defRPr/>
            </a:pPr>
            <a:r>
              <a:rPr lang="en-US" altLang="ja-JP" sz="2800" b="1" dirty="0" smtClean="0">
                <a:latin typeface="Times New Roman" panose="02020603050405020304" pitchFamily="18" charset="0"/>
                <a:ea typeface="宋体" pitchFamily="2" charset="-122"/>
                <a:cs typeface="Times New Roman" panose="02020603050405020304" pitchFamily="18" charset="0"/>
              </a:rPr>
              <a:t>           </a:t>
            </a:r>
            <a:r>
              <a:rPr lang="en-US" altLang="ja-JP" sz="3600" b="1" dirty="0" smtClean="0">
                <a:latin typeface="Times New Roman" panose="02020603050405020304" pitchFamily="18" charset="0"/>
                <a:ea typeface="宋体" pitchFamily="2" charset="-122"/>
                <a:cs typeface="Times New Roman" panose="02020603050405020304" pitchFamily="18" charset="0"/>
              </a:rPr>
              <a:t>Justifi</a:t>
            </a:r>
            <a:r>
              <a:rPr lang="en-US" altLang="zh-CN" sz="3600" b="1" dirty="0" smtClean="0">
                <a:latin typeface="Times New Roman" panose="02020603050405020304" pitchFamily="18" charset="0"/>
                <a:cs typeface="Times New Roman" panose="02020603050405020304" pitchFamily="18" charset="0"/>
              </a:rPr>
              <a:t>cation</a:t>
            </a:r>
            <a:r>
              <a:rPr lang="en-US" altLang="ja-JP" sz="3600" b="1" dirty="0" smtClean="0">
                <a:latin typeface="Times New Roman" panose="02020603050405020304" pitchFamily="18" charset="0"/>
                <a:ea typeface="宋体" pitchFamily="2" charset="-122"/>
                <a:cs typeface="Times New Roman" panose="02020603050405020304" pitchFamily="18" charset="0"/>
              </a:rPr>
              <a:t> by </a:t>
            </a:r>
            <a:r>
              <a:rPr lang="en-US" altLang="zh-CN" sz="3600" b="1" dirty="0" smtClean="0">
                <a:latin typeface="Times New Roman" panose="02020603050405020304" pitchFamily="18" charset="0"/>
                <a:cs typeface="Times New Roman" panose="02020603050405020304" pitchFamily="18" charset="0"/>
              </a:rPr>
              <a:t>Faith</a:t>
            </a:r>
            <a:endParaRPr lang="ja-JP" altLang="en-US" sz="3600" b="1"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110000"/>
              </a:lnSpc>
              <a:spcBef>
                <a:spcPts val="0"/>
              </a:spcBef>
              <a:buFont typeface="Arial" charset="0"/>
              <a:buNone/>
              <a:defRPr/>
            </a:pPr>
            <a:r>
              <a:rPr lang="ja-JP" altLang="en-US" sz="4100" dirty="0" smtClean="0">
                <a:latin typeface="Times New Roman" panose="02020603050405020304" pitchFamily="18" charset="0"/>
                <a:ea typeface="MingLiU" pitchFamily="49" charset="-120"/>
                <a:cs typeface="Times New Roman" panose="02020603050405020304" pitchFamily="18" charset="0"/>
              </a:rPr>
              <a:t>“</a:t>
            </a:r>
            <a:r>
              <a:rPr lang="en-US" altLang="ja-JP" sz="4100" dirty="0" smtClean="0">
                <a:latin typeface="Times New Roman" panose="02020603050405020304" pitchFamily="18" charset="0"/>
                <a:ea typeface="MingLiU" pitchFamily="49" charset="-120"/>
                <a:cs typeface="Times New Roman" panose="02020603050405020304" pitchFamily="18" charset="0"/>
              </a:rPr>
              <a:t>2:1 </a:t>
            </a:r>
            <a:r>
              <a:rPr lang="ja-JP" altLang="en-US" sz="4100" dirty="0" smtClean="0">
                <a:latin typeface="Times New Roman" panose="02020603050405020304" pitchFamily="18" charset="0"/>
                <a:ea typeface="MingLiU" pitchFamily="49" charset="-120"/>
                <a:cs typeface="Times New Roman" panose="02020603050405020304" pitchFamily="18" charset="0"/>
              </a:rPr>
              <a:t>過了十四年</a:t>
            </a:r>
            <a:r>
              <a:rPr lang="en-US" altLang="ja-JP" sz="4100" dirty="0" smtClean="0">
                <a:latin typeface="Times New Roman" panose="02020603050405020304" pitchFamily="18" charset="0"/>
                <a:ea typeface="MingLiU" pitchFamily="49" charset="-120"/>
                <a:cs typeface="Times New Roman" panose="02020603050405020304" pitchFamily="18" charset="0"/>
              </a:rPr>
              <a:t>﹐</a:t>
            </a:r>
            <a:r>
              <a:rPr lang="ja-JP" altLang="en-US" sz="4100" dirty="0" smtClean="0">
                <a:latin typeface="Times New Roman" panose="02020603050405020304" pitchFamily="18" charset="0"/>
                <a:ea typeface="MingLiU" pitchFamily="49" charset="-120"/>
                <a:cs typeface="Times New Roman" panose="02020603050405020304" pitchFamily="18" charset="0"/>
              </a:rPr>
              <a:t>我同巴拿巴又上耶路撒冷去</a:t>
            </a:r>
            <a:r>
              <a:rPr lang="en-US" altLang="ja-JP" sz="4100" dirty="0" smtClean="0">
                <a:latin typeface="Times New Roman" panose="02020603050405020304" pitchFamily="18" charset="0"/>
                <a:ea typeface="MingLiU" pitchFamily="49" charset="-120"/>
                <a:cs typeface="Times New Roman" panose="02020603050405020304" pitchFamily="18" charset="0"/>
              </a:rPr>
              <a:t>﹐</a:t>
            </a:r>
            <a:r>
              <a:rPr lang="ja-JP" altLang="en-US" sz="4100" dirty="0" smtClean="0">
                <a:latin typeface="Times New Roman" panose="02020603050405020304" pitchFamily="18" charset="0"/>
                <a:ea typeface="MingLiU" pitchFamily="49" charset="-120"/>
                <a:cs typeface="Times New Roman" panose="02020603050405020304" pitchFamily="18" charset="0"/>
              </a:rPr>
              <a:t>並帶著提多同去。”</a:t>
            </a:r>
            <a:r>
              <a:rPr lang="en-US" sz="4100" dirty="0">
                <a:latin typeface="Times New Roman" panose="02020603050405020304" pitchFamily="18" charset="0"/>
                <a:cs typeface="Times New Roman" panose="02020603050405020304" pitchFamily="18" charset="0"/>
              </a:rPr>
              <a:t> </a:t>
            </a:r>
            <a:endParaRPr lang="en-US" sz="4100" dirty="0" smtClean="0">
              <a:latin typeface="Times New Roman" panose="02020603050405020304" pitchFamily="18" charset="0"/>
              <a:cs typeface="Times New Roman" panose="02020603050405020304" pitchFamily="18" charset="0"/>
            </a:endParaRPr>
          </a:p>
          <a:p>
            <a:pPr marL="0" indent="0" fontAlgn="auto">
              <a:lnSpc>
                <a:spcPct val="110000"/>
              </a:lnSpc>
              <a:spcBef>
                <a:spcPts val="0"/>
              </a:spcBef>
              <a:buFont typeface="Arial" charset="0"/>
              <a:buNone/>
              <a:defRPr/>
            </a:pPr>
            <a:r>
              <a:rPr lang="en-US" sz="3600" dirty="0" smtClean="0">
                <a:effectLst/>
                <a:latin typeface="Times New Roman" panose="02020603050405020304" pitchFamily="18" charset="0"/>
                <a:cs typeface="Times New Roman" panose="02020603050405020304" pitchFamily="18" charset="0"/>
              </a:rPr>
              <a:t>2:1 Then </a:t>
            </a:r>
            <a:r>
              <a:rPr lang="en-US" sz="3600" dirty="0">
                <a:effectLst/>
                <a:latin typeface="Times New Roman" panose="02020603050405020304" pitchFamily="18" charset="0"/>
                <a:cs typeface="Times New Roman" panose="02020603050405020304" pitchFamily="18" charset="0"/>
              </a:rPr>
              <a:t>fourteen years after I went up again to Jerusalem with Barnabas, and took Titus with </a:t>
            </a:r>
            <a:r>
              <a:rPr lang="en-US" sz="3600" i="1" dirty="0">
                <a:effectLst/>
                <a:latin typeface="Times New Roman" panose="02020603050405020304" pitchFamily="18" charset="0"/>
                <a:cs typeface="Times New Roman" panose="02020603050405020304" pitchFamily="18" charset="0"/>
              </a:rPr>
              <a:t>me</a:t>
            </a:r>
            <a:r>
              <a:rPr lang="en-US" sz="3600" dirty="0">
                <a:effectLst/>
                <a:latin typeface="Times New Roman" panose="02020603050405020304" pitchFamily="18" charset="0"/>
                <a:cs typeface="Times New Roman" panose="02020603050405020304" pitchFamily="18" charset="0"/>
              </a:rPr>
              <a:t> also. </a:t>
            </a:r>
          </a:p>
          <a:p>
            <a:pPr marL="0" indent="0" fontAlgn="auto">
              <a:lnSpc>
                <a:spcPct val="110000"/>
              </a:lnSpc>
              <a:spcBef>
                <a:spcPts val="0"/>
              </a:spcBef>
              <a:buFont typeface="Wingdings" pitchFamily="2" charset="2"/>
              <a:buChar char="à"/>
              <a:defRPr/>
            </a:pPr>
            <a:r>
              <a:rPr lang="en-US" altLang="ja-JP" sz="4100" dirty="0" smtClean="0">
                <a:latin typeface="Times New Roman" panose="02020603050405020304" pitchFamily="18" charset="0"/>
                <a:ea typeface="宋体" pitchFamily="2" charset="-122"/>
                <a:cs typeface="Times New Roman" panose="02020603050405020304" pitchFamily="18" charset="0"/>
              </a:rPr>
              <a:t>“</a:t>
            </a:r>
            <a:r>
              <a:rPr lang="ja-JP" altLang="en-US" sz="4100" dirty="0" smtClean="0">
                <a:latin typeface="Times New Roman" panose="02020603050405020304" pitchFamily="18" charset="0"/>
                <a:ea typeface="宋体" pitchFamily="2" charset="-122"/>
                <a:cs typeface="Times New Roman" panose="02020603050405020304" pitchFamily="18" charset="0"/>
              </a:rPr>
              <a:t>大公會議”</a:t>
            </a:r>
            <a:r>
              <a:rPr lang="ja-JP" altLang="ja-JP" sz="4100" dirty="0" smtClean="0">
                <a:latin typeface="Times New Roman" panose="02020603050405020304" pitchFamily="18" charset="0"/>
                <a:ea typeface="宋体" pitchFamily="2" charset="-122"/>
                <a:cs typeface="Times New Roman" panose="02020603050405020304" pitchFamily="18" charset="0"/>
              </a:rPr>
              <a:t>或</a:t>
            </a:r>
            <a:r>
              <a:rPr lang="ja-JP" altLang="en-US" sz="4100" dirty="0" smtClean="0">
                <a:latin typeface="Times New Roman" panose="02020603050405020304" pitchFamily="18" charset="0"/>
                <a:ea typeface="宋体" pitchFamily="2" charset="-122"/>
                <a:cs typeface="Times New Roman" panose="02020603050405020304" pitchFamily="18" charset="0"/>
              </a:rPr>
              <a:t>“耶路撒冷大會”</a:t>
            </a:r>
            <a:endParaRPr lang="en-US" altLang="ja-JP" sz="4100" dirty="0" smtClean="0">
              <a:latin typeface="Times New Roman" panose="02020603050405020304" pitchFamily="18" charset="0"/>
              <a:ea typeface="宋体" pitchFamily="2" charset="-122"/>
              <a:cs typeface="Times New Roman" panose="02020603050405020304" pitchFamily="18" charset="0"/>
            </a:endParaRPr>
          </a:p>
        </p:txBody>
      </p:sp>
      <p:sp>
        <p:nvSpPr>
          <p:cNvPr id="4" name="Rectangle 2"/>
          <p:cNvSpPr txBox="1">
            <a:spLocks noChangeArrowheads="1"/>
          </p:cNvSpPr>
          <p:nvPr/>
        </p:nvSpPr>
        <p:spPr>
          <a:xfrm>
            <a:off x="304800" y="0"/>
            <a:ext cx="8763000" cy="990600"/>
          </a:xfrm>
          <a:prstGeom prst="rect">
            <a:avLst/>
          </a:prstGeom>
          <a:noFill/>
        </p:spPr>
        <p:txBody>
          <a:bodyPr anchor="b">
            <a:normAutofit fontScale="97500"/>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647700" indent="-647700" algn="r" fontAlgn="auto">
              <a:spcAft>
                <a:spcPts val="0"/>
              </a:spcAft>
              <a:defRPr/>
            </a:pPr>
            <a:r>
              <a:rPr lang="zh-CN" altLang="en-US" sz="2800" b="0" dirty="0">
                <a:solidFill>
                  <a:srgbClr val="5BD4FF"/>
                </a:solidFill>
                <a:latin typeface="宋体" pitchFamily="2" charset="-122"/>
              </a:rPr>
              <a:t>绝不妥协的福</a:t>
            </a:r>
            <a:r>
              <a:rPr lang="zh-CN" altLang="en-US" sz="2800" b="0" dirty="0" smtClean="0">
                <a:solidFill>
                  <a:srgbClr val="5BD4FF"/>
                </a:solidFill>
                <a:latin typeface="宋体" pitchFamily="2" charset="-122"/>
              </a:rPr>
              <a:t>音 </a:t>
            </a:r>
            <a:r>
              <a:rPr lang="en-US" altLang="zh-CN" sz="2800" b="0" cap="none" dirty="0" smtClean="0">
                <a:solidFill>
                  <a:srgbClr val="5BD4FF"/>
                </a:solidFill>
                <a:latin typeface="宋体" pitchFamily="2" charset="-122"/>
              </a:rPr>
              <a:t>Uncompromising </a:t>
            </a:r>
            <a:r>
              <a:rPr lang="en-US" altLang="zh-CN" sz="2800" b="0" cap="none" dirty="0">
                <a:solidFill>
                  <a:srgbClr val="5BD4FF"/>
                </a:solidFill>
                <a:latin typeface="宋体" pitchFamily="2" charset="-122"/>
              </a:rPr>
              <a:t>Gospel</a:t>
            </a:r>
            <a:r>
              <a:rPr lang="en-US" altLang="en-US" sz="2800" b="0" dirty="0">
                <a:solidFill>
                  <a:srgbClr val="5BD4FF"/>
                </a:solidFill>
                <a:latin typeface="宋体" pitchFamily="2" charset="-122"/>
                <a:ea typeface="宋体" pitchFamily="2" charset="-122"/>
              </a:rPr>
              <a:t/>
            </a:r>
            <a:br>
              <a:rPr lang="en-US" altLang="en-US" sz="2800" b="0" dirty="0">
                <a:solidFill>
                  <a:srgbClr val="5BD4FF"/>
                </a:solidFill>
                <a:latin typeface="宋体" pitchFamily="2" charset="-122"/>
                <a:ea typeface="宋体" pitchFamily="2" charset="-122"/>
              </a:rPr>
            </a:br>
            <a:r>
              <a:rPr lang="en-US" altLang="zh-TW" sz="2800" b="0" dirty="0" smtClean="0">
                <a:solidFill>
                  <a:srgbClr val="5BD4FF"/>
                </a:solidFill>
                <a:latin typeface="宋体" pitchFamily="2" charset="-122"/>
                <a:ea typeface="宋体" pitchFamily="2" charset="-122"/>
              </a:rPr>
              <a:t>《</a:t>
            </a:r>
            <a:r>
              <a:rPr lang="zh-TW" altLang="en-US" sz="2800" b="0" dirty="0">
                <a:solidFill>
                  <a:srgbClr val="5BD4FF"/>
                </a:solidFill>
                <a:latin typeface="宋体" pitchFamily="2" charset="-122"/>
                <a:ea typeface="宋体" pitchFamily="2" charset="-122"/>
              </a:rPr>
              <a:t>加拉太書</a:t>
            </a:r>
            <a:r>
              <a:rPr lang="en-US" altLang="zh-TW" sz="2800" b="0" dirty="0">
                <a:solidFill>
                  <a:srgbClr val="5BD4FF"/>
                </a:solidFill>
                <a:latin typeface="宋体" pitchFamily="2" charset="-122"/>
                <a:ea typeface="宋体" pitchFamily="2" charset="-122"/>
              </a:rPr>
              <a:t>》</a:t>
            </a:r>
            <a:r>
              <a:rPr lang="ja-JP" altLang="en-US" sz="2800" b="0" dirty="0">
                <a:solidFill>
                  <a:srgbClr val="5BD4FF"/>
                </a:solidFill>
                <a:latin typeface="宋体" pitchFamily="2" charset="-122"/>
                <a:ea typeface="宋体" pitchFamily="2" charset="-122"/>
              </a:rPr>
              <a:t>第</a:t>
            </a:r>
            <a:r>
              <a:rPr lang="en-US" altLang="ja-JP" sz="2800" b="0" dirty="0">
                <a:solidFill>
                  <a:srgbClr val="5BD4FF"/>
                </a:solidFill>
                <a:latin typeface="宋体" pitchFamily="2" charset="-122"/>
                <a:ea typeface="宋体" pitchFamily="2" charset="-122"/>
              </a:rPr>
              <a:t>2</a:t>
            </a:r>
            <a:r>
              <a:rPr lang="ja-JP" altLang="en-US" sz="2800" b="0" dirty="0">
                <a:solidFill>
                  <a:srgbClr val="5BD4FF"/>
                </a:solidFill>
                <a:latin typeface="宋体" pitchFamily="2" charset="-122"/>
                <a:ea typeface="宋体" pitchFamily="2" charset="-122"/>
              </a:rPr>
              <a:t>章</a:t>
            </a:r>
            <a:r>
              <a:rPr lang="en-US" altLang="ja-JP" sz="2800" b="0" dirty="0">
                <a:solidFill>
                  <a:srgbClr val="5BD4FF"/>
                </a:solidFill>
                <a:latin typeface="宋体" pitchFamily="2" charset="-122"/>
                <a:ea typeface="宋体" pitchFamily="2" charset="-122"/>
              </a:rPr>
              <a:t>1</a:t>
            </a:r>
            <a:r>
              <a:rPr lang="en-US" altLang="en-US" sz="2800" b="0" dirty="0">
                <a:solidFill>
                  <a:srgbClr val="5BD4FF"/>
                </a:solidFill>
                <a:latin typeface="宋体" pitchFamily="2" charset="-122"/>
                <a:ea typeface="宋体" pitchFamily="2" charset="-122"/>
              </a:rPr>
              <a:t>-9节</a:t>
            </a:r>
            <a:r>
              <a:rPr lang="en-US" altLang="zh-CN" sz="2800" b="0" cap="none" dirty="0">
                <a:solidFill>
                  <a:srgbClr val="5BD4FF"/>
                </a:solidFill>
                <a:latin typeface="宋体" pitchFamily="2" charset="-122"/>
              </a:rPr>
              <a:t>Galatians 2:1-9</a:t>
            </a:r>
            <a:endParaRPr lang="en-US" altLang="en-US" sz="2800" b="0" cap="none" dirty="0" smtClean="0">
              <a:solidFill>
                <a:srgbClr val="5BD4FF"/>
              </a:solidFill>
              <a:ea typeface="宋体" panose="02010600030101010101"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3"/>
          <p:cNvSpPr>
            <a:spLocks noGrp="1" noChangeArrowheads="1"/>
          </p:cNvSpPr>
          <p:nvPr>
            <p:ph type="body" idx="4294967295"/>
          </p:nvPr>
        </p:nvSpPr>
        <p:spPr>
          <a:xfrm>
            <a:off x="152400" y="914400"/>
            <a:ext cx="8991600" cy="5791200"/>
          </a:xfrm>
        </p:spPr>
        <p:txBody>
          <a:bodyPr>
            <a:normAutofit fontScale="70000" lnSpcReduction="20000"/>
          </a:bodyPr>
          <a:lstStyle/>
          <a:p>
            <a:pPr marL="0" indent="0" fontAlgn="auto">
              <a:buFont typeface="Wingdings" pitchFamily="2" charset="2"/>
              <a:buNone/>
              <a:defRPr/>
            </a:pPr>
            <a:r>
              <a:rPr lang="ja-JP" altLang="en-US" sz="3700" i="1" dirty="0" smtClean="0">
                <a:solidFill>
                  <a:schemeClr val="bg2"/>
                </a:solidFill>
                <a:latin typeface="Times New Roman" panose="02020603050405020304" pitchFamily="18" charset="0"/>
                <a:ea typeface="宋体" pitchFamily="2" charset="-122"/>
                <a:cs typeface="Times New Roman" panose="02020603050405020304" pitchFamily="18" charset="0"/>
              </a:rPr>
              <a:t>引言 </a:t>
            </a:r>
            <a:r>
              <a:rPr lang="en-US" altLang="ja-JP" sz="3700" i="1" dirty="0" smtClean="0">
                <a:solidFill>
                  <a:schemeClr val="bg2"/>
                </a:solidFill>
                <a:latin typeface="Times New Roman" panose="02020603050405020304" pitchFamily="18" charset="0"/>
                <a:ea typeface="宋体" pitchFamily="2" charset="-122"/>
                <a:cs typeface="Times New Roman" panose="02020603050405020304" pitchFamily="18" charset="0"/>
              </a:rPr>
              <a:t>Introduction</a:t>
            </a:r>
            <a:endParaRPr lang="ja-JP" altLang="en-US" sz="3700" i="1" dirty="0" smtClean="0">
              <a:solidFill>
                <a:schemeClr val="bg2"/>
              </a:solidFill>
              <a:latin typeface="Times New Roman" panose="02020603050405020304" pitchFamily="18" charset="0"/>
              <a:ea typeface="宋体" pitchFamily="2" charset="-122"/>
              <a:cs typeface="Times New Roman" panose="02020603050405020304" pitchFamily="18" charset="0"/>
            </a:endParaRPr>
          </a:p>
          <a:p>
            <a:pPr marL="0" indent="0" fontAlgn="auto">
              <a:buFont typeface="Wingdings" pitchFamily="2" charset="2"/>
              <a:buNone/>
              <a:defRPr/>
            </a:pPr>
            <a:r>
              <a:rPr lang="ja-JP" altLang="en-US" sz="3700" i="1" dirty="0" smtClean="0">
                <a:solidFill>
                  <a:schemeClr val="bg2"/>
                </a:solidFill>
                <a:latin typeface="Times New Roman" panose="02020603050405020304" pitchFamily="18" charset="0"/>
                <a:ea typeface="宋体" pitchFamily="2" charset="-122"/>
                <a:cs typeface="Times New Roman" panose="02020603050405020304" pitchFamily="18" charset="0"/>
              </a:rPr>
              <a:t>一</a:t>
            </a:r>
            <a:r>
              <a:rPr lang="en-US" altLang="ja-JP" sz="3700" i="1" dirty="0" smtClean="0">
                <a:solidFill>
                  <a:schemeClr val="bg2"/>
                </a:solidFill>
                <a:latin typeface="Times New Roman" panose="02020603050405020304" pitchFamily="18" charset="0"/>
                <a:ea typeface="宋体" pitchFamily="2" charset="-122"/>
                <a:cs typeface="Times New Roman" panose="02020603050405020304" pitchFamily="18" charset="0"/>
              </a:rPr>
              <a:t>﹑</a:t>
            </a:r>
            <a:r>
              <a:rPr lang="en-US" altLang="en-US" sz="3700" i="1" dirty="0" err="1" smtClean="0">
                <a:solidFill>
                  <a:schemeClr val="bg2"/>
                </a:solidFill>
                <a:latin typeface="Times New Roman" panose="02020603050405020304" pitchFamily="18" charset="0"/>
                <a:ea typeface="宋体" pitchFamily="2" charset="-122"/>
                <a:cs typeface="Times New Roman" panose="02020603050405020304" pitchFamily="18" charset="0"/>
              </a:rPr>
              <a:t>得救與割禮</a:t>
            </a:r>
            <a:r>
              <a:rPr lang="en-US" altLang="en-US" sz="3700" i="1" dirty="0">
                <a:solidFill>
                  <a:schemeClr val="bg2"/>
                </a:solidFill>
                <a:latin typeface="Times New Roman" panose="02020603050405020304" pitchFamily="18" charset="0"/>
                <a:ea typeface="宋体" pitchFamily="2" charset="-122"/>
                <a:cs typeface="Times New Roman" panose="02020603050405020304" pitchFamily="18" charset="0"/>
              </a:rPr>
              <a:t> </a:t>
            </a:r>
            <a:r>
              <a:rPr lang="en-US" altLang="zh-CN" sz="3700" i="1" dirty="0" smtClean="0">
                <a:solidFill>
                  <a:schemeClr val="bg2"/>
                </a:solidFill>
                <a:latin typeface="Times New Roman" panose="02020603050405020304" pitchFamily="18" charset="0"/>
                <a:cs typeface="Times New Roman" panose="02020603050405020304" pitchFamily="18" charset="0"/>
              </a:rPr>
              <a:t>Salvation </a:t>
            </a:r>
            <a:r>
              <a:rPr lang="en-US" altLang="zh-CN" sz="3700" i="1" dirty="0">
                <a:solidFill>
                  <a:schemeClr val="bg2"/>
                </a:solidFill>
                <a:latin typeface="Times New Roman" panose="02020603050405020304" pitchFamily="18" charset="0"/>
                <a:cs typeface="Times New Roman" panose="02020603050405020304" pitchFamily="18" charset="0"/>
              </a:rPr>
              <a:t>and Circumcision</a:t>
            </a:r>
            <a:endParaRPr lang="en-US" altLang="ja-JP" sz="3700" i="1" dirty="0" smtClean="0">
              <a:solidFill>
                <a:schemeClr val="bg2"/>
              </a:solidFill>
              <a:latin typeface="Times New Roman" panose="02020603050405020304" pitchFamily="18" charset="0"/>
              <a:ea typeface="宋体" pitchFamily="2" charset="-122"/>
              <a:cs typeface="Times New Roman" panose="02020603050405020304" pitchFamily="18" charset="0"/>
            </a:endParaRPr>
          </a:p>
          <a:p>
            <a:pPr marL="0" indent="0" fontAlgn="auto">
              <a:buFont typeface="Wingdings" pitchFamily="2" charset="2"/>
              <a:buNone/>
              <a:defRPr/>
            </a:pPr>
            <a:r>
              <a:rPr lang="ja-JP" altLang="en-US" sz="3700" i="1" dirty="0" smtClean="0">
                <a:solidFill>
                  <a:schemeClr val="bg2"/>
                </a:solidFill>
                <a:latin typeface="Times New Roman" panose="02020603050405020304" pitchFamily="18" charset="0"/>
                <a:ea typeface="宋体" pitchFamily="2" charset="-122"/>
                <a:cs typeface="Times New Roman" panose="02020603050405020304" pitchFamily="18" charset="0"/>
              </a:rPr>
              <a:t>１</a:t>
            </a:r>
            <a:r>
              <a:rPr lang="en-US" altLang="ja-JP" sz="3700" i="1" dirty="0" smtClean="0">
                <a:solidFill>
                  <a:schemeClr val="bg2"/>
                </a:solidFill>
                <a:latin typeface="Times New Roman" panose="02020603050405020304" pitchFamily="18" charset="0"/>
                <a:ea typeface="宋体" pitchFamily="2" charset="-122"/>
                <a:cs typeface="Times New Roman" panose="02020603050405020304" pitchFamily="18" charset="0"/>
              </a:rPr>
              <a:t>﹑</a:t>
            </a:r>
            <a:r>
              <a:rPr lang="ja-JP" altLang="en-US" sz="3700" i="1" dirty="0" smtClean="0">
                <a:solidFill>
                  <a:schemeClr val="bg2"/>
                </a:solidFill>
                <a:latin typeface="Times New Roman" panose="02020603050405020304" pitchFamily="18" charset="0"/>
                <a:ea typeface="宋体" pitchFamily="2" charset="-122"/>
                <a:cs typeface="Times New Roman" panose="02020603050405020304" pitchFamily="18" charset="0"/>
              </a:rPr>
              <a:t>外邦人的得救</a:t>
            </a:r>
            <a:r>
              <a:rPr lang="en-US" altLang="ja-JP" sz="3700" i="1" dirty="0" smtClean="0">
                <a:solidFill>
                  <a:schemeClr val="bg2"/>
                </a:solidFill>
                <a:latin typeface="Times New Roman" panose="02020603050405020304" pitchFamily="18" charset="0"/>
                <a:ea typeface="宋体" pitchFamily="2" charset="-122"/>
                <a:cs typeface="Times New Roman" panose="02020603050405020304" pitchFamily="18" charset="0"/>
                <a:sym typeface="Wingdings" pitchFamily="2" charset="2"/>
              </a:rPr>
              <a:t></a:t>
            </a:r>
            <a:r>
              <a:rPr lang="ja-JP" altLang="en-US" sz="3700" i="1" dirty="0" smtClean="0">
                <a:solidFill>
                  <a:schemeClr val="bg2"/>
                </a:solidFill>
                <a:latin typeface="Times New Roman" panose="02020603050405020304" pitchFamily="18" charset="0"/>
                <a:ea typeface="宋体" pitchFamily="2" charset="-122"/>
                <a:cs typeface="Times New Roman" panose="02020603050405020304" pitchFamily="18" charset="0"/>
              </a:rPr>
              <a:t>因信稱義</a:t>
            </a:r>
            <a:r>
              <a:rPr lang="en-US" altLang="ja-JP" sz="3700" i="1" dirty="0" smtClean="0">
                <a:solidFill>
                  <a:schemeClr val="bg2"/>
                </a:solidFill>
                <a:latin typeface="Times New Roman" panose="02020603050405020304" pitchFamily="18" charset="0"/>
                <a:ea typeface="宋体" pitchFamily="2" charset="-122"/>
                <a:cs typeface="Times New Roman" panose="02020603050405020304" pitchFamily="18" charset="0"/>
              </a:rPr>
              <a:t>Justification by faith</a:t>
            </a:r>
            <a:endParaRPr lang="ja-JP" altLang="en-US" sz="3700" i="1" dirty="0" smtClean="0">
              <a:solidFill>
                <a:schemeClr val="bg2"/>
              </a:solidFill>
              <a:latin typeface="Times New Roman" panose="02020603050405020304" pitchFamily="18" charset="0"/>
              <a:ea typeface="宋体" pitchFamily="2" charset="-122"/>
              <a:cs typeface="Times New Roman" panose="02020603050405020304" pitchFamily="18" charset="0"/>
            </a:endParaRPr>
          </a:p>
          <a:p>
            <a:pPr marL="0" indent="0" fontAlgn="auto">
              <a:buFont typeface="Wingdings" pitchFamily="2" charset="2"/>
              <a:buNone/>
              <a:defRPr/>
            </a:pPr>
            <a:r>
              <a:rPr lang="ja-JP" altLang="en-US" sz="5400" dirty="0" smtClean="0">
                <a:latin typeface="Times New Roman" panose="02020603050405020304" pitchFamily="18" charset="0"/>
                <a:ea typeface="宋体" pitchFamily="2" charset="-122"/>
                <a:cs typeface="Times New Roman" panose="02020603050405020304" pitchFamily="18" charset="0"/>
              </a:rPr>
              <a:t>２基督啟示</a:t>
            </a:r>
            <a:r>
              <a:rPr lang="en-US" altLang="ja-JP" sz="5400" dirty="0" smtClean="0">
                <a:latin typeface="Times New Roman" panose="02020603050405020304" pitchFamily="18" charset="0"/>
                <a:ea typeface="宋体" pitchFamily="2" charset="-122"/>
                <a:cs typeface="Times New Roman" panose="02020603050405020304" pitchFamily="18" charset="0"/>
                <a:sym typeface="Wingdings" pitchFamily="2" charset="2"/>
              </a:rPr>
              <a:t></a:t>
            </a:r>
            <a:r>
              <a:rPr lang="zh-CN" altLang="en-US" sz="5400" dirty="0" smtClean="0">
                <a:latin typeface="Times New Roman" panose="02020603050405020304" pitchFamily="18" charset="0"/>
                <a:cs typeface="Times New Roman" panose="02020603050405020304" pitchFamily="18" charset="0"/>
                <a:sym typeface="Wingdings" pitchFamily="2" charset="2"/>
              </a:rPr>
              <a:t>天上来的福音 </a:t>
            </a:r>
            <a:r>
              <a:rPr lang="en-US" altLang="zh-CN" sz="5400" dirty="0" smtClean="0">
                <a:latin typeface="Times New Roman" panose="02020603050405020304" pitchFamily="18" charset="0"/>
                <a:cs typeface="Times New Roman" panose="02020603050405020304" pitchFamily="18" charset="0"/>
                <a:sym typeface="Wingdings" pitchFamily="2" charset="2"/>
              </a:rPr>
              <a:t>From Heaven</a:t>
            </a:r>
            <a:endParaRPr lang="ja-JP" altLang="en-US" sz="5400" dirty="0" smtClean="0">
              <a:latin typeface="Times New Roman" panose="02020603050405020304" pitchFamily="18" charset="0"/>
              <a:ea typeface="宋体" pitchFamily="2" charset="-122"/>
              <a:cs typeface="Times New Roman" panose="02020603050405020304" pitchFamily="18" charset="0"/>
            </a:endParaRPr>
          </a:p>
          <a:p>
            <a:pPr marL="0" indent="0" fontAlgn="auto">
              <a:buFont typeface="Wingdings" pitchFamily="2" charset="2"/>
              <a:buNone/>
              <a:defRPr/>
            </a:pPr>
            <a:r>
              <a:rPr lang="en-US" altLang="ja-JP" sz="5400" dirty="0" smtClean="0">
                <a:latin typeface="Times New Roman" panose="02020603050405020304" pitchFamily="18" charset="0"/>
                <a:ea typeface="MingLiU" pitchFamily="49" charset="-120"/>
                <a:cs typeface="Times New Roman" panose="02020603050405020304" pitchFamily="18" charset="0"/>
              </a:rPr>
              <a:t>“2:2 </a:t>
            </a:r>
            <a:r>
              <a:rPr lang="ja-JP" altLang="en-US" sz="5400" dirty="0" smtClean="0">
                <a:latin typeface="Times New Roman" panose="02020603050405020304" pitchFamily="18" charset="0"/>
                <a:ea typeface="MingLiU" pitchFamily="49" charset="-120"/>
                <a:cs typeface="Times New Roman" panose="02020603050405020304" pitchFamily="18" charset="0"/>
              </a:rPr>
              <a:t>我是奉啟示上去的</a:t>
            </a:r>
            <a:r>
              <a:rPr lang="en-US" altLang="ja-JP" sz="5400" dirty="0" smtClean="0">
                <a:latin typeface="Times New Roman" panose="02020603050405020304" pitchFamily="18" charset="0"/>
                <a:ea typeface="MingLiU" pitchFamily="49" charset="-120"/>
                <a:cs typeface="Times New Roman" panose="02020603050405020304" pitchFamily="18" charset="0"/>
              </a:rPr>
              <a:t>﹐</a:t>
            </a:r>
            <a:r>
              <a:rPr lang="ja-JP" altLang="en-US" sz="5400" dirty="0" smtClean="0">
                <a:latin typeface="Times New Roman" panose="02020603050405020304" pitchFamily="18" charset="0"/>
                <a:ea typeface="MingLiU" pitchFamily="49" charset="-120"/>
                <a:cs typeface="Times New Roman" panose="02020603050405020304" pitchFamily="18" charset="0"/>
              </a:rPr>
              <a:t>把我在外邦人中所傳的福音</a:t>
            </a:r>
            <a:r>
              <a:rPr lang="en-US" altLang="ja-JP" sz="5400" dirty="0" smtClean="0">
                <a:latin typeface="Times New Roman" panose="02020603050405020304" pitchFamily="18" charset="0"/>
                <a:ea typeface="MingLiU" pitchFamily="49" charset="-120"/>
                <a:cs typeface="Times New Roman" panose="02020603050405020304" pitchFamily="18" charset="0"/>
              </a:rPr>
              <a:t>﹐</a:t>
            </a:r>
            <a:r>
              <a:rPr lang="ja-JP" altLang="en-US" sz="5400" dirty="0" smtClean="0">
                <a:latin typeface="Times New Roman" panose="02020603050405020304" pitchFamily="18" charset="0"/>
                <a:ea typeface="MingLiU" pitchFamily="49" charset="-120"/>
                <a:cs typeface="Times New Roman" panose="02020603050405020304" pitchFamily="18" charset="0"/>
              </a:rPr>
              <a:t>對弟兄們陳說</a:t>
            </a:r>
            <a:r>
              <a:rPr lang="ja-JP" altLang="en-US" sz="4900" dirty="0" smtClean="0">
                <a:latin typeface="Times New Roman" panose="02020603050405020304" pitchFamily="18" charset="0"/>
                <a:ea typeface="MingLiU" pitchFamily="49" charset="-120"/>
                <a:cs typeface="Times New Roman" panose="02020603050405020304" pitchFamily="18" charset="0"/>
              </a:rPr>
              <a:t>。</a:t>
            </a:r>
            <a:r>
              <a:rPr lang="en-US" altLang="ja-JP" sz="4900" dirty="0" smtClean="0">
                <a:latin typeface="Times New Roman" panose="02020603050405020304" pitchFamily="18" charset="0"/>
                <a:ea typeface="MingLiU" pitchFamily="49" charset="-120"/>
                <a:cs typeface="Times New Roman" panose="02020603050405020304" pitchFamily="18" charset="0"/>
              </a:rPr>
              <a:t>…”</a:t>
            </a:r>
            <a:r>
              <a:rPr lang="en-US" sz="4900" dirty="0">
                <a:latin typeface="Times New Roman" panose="02020603050405020304" pitchFamily="18" charset="0"/>
                <a:cs typeface="Times New Roman" panose="02020603050405020304" pitchFamily="18" charset="0"/>
              </a:rPr>
              <a:t> </a:t>
            </a:r>
            <a:endParaRPr lang="en-US" sz="4900" dirty="0" smtClean="0">
              <a:latin typeface="Times New Roman" panose="02020603050405020304" pitchFamily="18" charset="0"/>
              <a:cs typeface="Times New Roman" panose="02020603050405020304" pitchFamily="18" charset="0"/>
            </a:endParaRPr>
          </a:p>
          <a:p>
            <a:pPr marL="0" indent="0" fontAlgn="auto">
              <a:buFont typeface="Wingdings" pitchFamily="2" charset="2"/>
              <a:buNone/>
              <a:defRPr/>
            </a:pPr>
            <a:r>
              <a:rPr lang="en-US" sz="4300" dirty="0" smtClean="0">
                <a:latin typeface="Times New Roman" panose="02020603050405020304" pitchFamily="18" charset="0"/>
                <a:cs typeface="Times New Roman" panose="02020603050405020304" pitchFamily="18" charset="0"/>
              </a:rPr>
              <a:t>2:2  </a:t>
            </a:r>
            <a:r>
              <a:rPr lang="en-US" sz="4300" dirty="0">
                <a:latin typeface="Times New Roman" panose="02020603050405020304" pitchFamily="18" charset="0"/>
                <a:cs typeface="Times New Roman" panose="02020603050405020304" pitchFamily="18" charset="0"/>
              </a:rPr>
              <a:t>And I went up by revelation, and communicated unto them that gospel which I preach among the Gentiles, </a:t>
            </a:r>
            <a:r>
              <a:rPr lang="en-US" sz="4300" dirty="0" smtClean="0">
                <a:latin typeface="Times New Roman" panose="02020603050405020304" pitchFamily="18" charset="0"/>
                <a:cs typeface="Times New Roman" panose="02020603050405020304" pitchFamily="18" charset="0"/>
              </a:rPr>
              <a:t>bu</a:t>
            </a:r>
            <a:r>
              <a:rPr lang="en-US" altLang="zh-CN" sz="4300" dirty="0" smtClean="0">
                <a:latin typeface="Times New Roman" panose="02020603050405020304" pitchFamily="18" charset="0"/>
                <a:cs typeface="Times New Roman" panose="02020603050405020304" pitchFamily="18" charset="0"/>
              </a:rPr>
              <a:t>t </a:t>
            </a:r>
            <a:r>
              <a:rPr lang="en-US" sz="4300" dirty="0" smtClean="0"/>
              <a:t>privately </a:t>
            </a:r>
            <a:r>
              <a:rPr lang="en-US" sz="4300" dirty="0"/>
              <a:t>to them which were of reputation, </a:t>
            </a:r>
            <a:r>
              <a:rPr lang="en-US" sz="4300" dirty="0" smtClean="0"/>
              <a:t>…</a:t>
            </a:r>
            <a:endParaRPr lang="en-US" altLang="ja-JP" sz="4300" dirty="0" smtClean="0">
              <a:latin typeface="Times New Roman" panose="02020603050405020304" pitchFamily="18" charset="0"/>
              <a:ea typeface="MingLiU" pitchFamily="49" charset="-120"/>
              <a:cs typeface="Times New Roman" panose="02020603050405020304" pitchFamily="18" charset="0"/>
            </a:endParaRPr>
          </a:p>
          <a:p>
            <a:pPr marL="0" indent="0" fontAlgn="auto">
              <a:buFont typeface="Wingdings" pitchFamily="2" charset="2"/>
              <a:buNone/>
              <a:defRPr/>
            </a:pPr>
            <a:r>
              <a:rPr lang="en-US" altLang="ja-JP" sz="5000" dirty="0" err="1" smtClean="0">
                <a:latin typeface="Times New Roman" pitchFamily="18" charset="0"/>
                <a:ea typeface="宋体" pitchFamily="2" charset="-122"/>
                <a:cs typeface="Times New Roman" pitchFamily="18" charset="0"/>
              </a:rPr>
              <a:t>Criss</a:t>
            </a:r>
            <a:r>
              <a:rPr lang="en-US" altLang="ja-JP" sz="5000" dirty="0" smtClean="0">
                <a:latin typeface="Times New Roman" pitchFamily="18" charset="0"/>
                <a:ea typeface="宋体" pitchFamily="2" charset="-122"/>
                <a:cs typeface="Times New Roman" pitchFamily="18" charset="0"/>
              </a:rPr>
              <a:t> Angle: </a:t>
            </a:r>
            <a:r>
              <a:rPr lang="ja-JP" altLang="en-US" sz="5000" dirty="0" smtClean="0">
                <a:latin typeface="Times New Roman" panose="02020603050405020304" pitchFamily="18" charset="0"/>
                <a:ea typeface="宋体" pitchFamily="2" charset="-122"/>
                <a:cs typeface="Times New Roman" panose="02020603050405020304" pitchFamily="18" charset="0"/>
              </a:rPr>
              <a:t>魔術師</a:t>
            </a:r>
            <a:r>
              <a:rPr lang="en-US" altLang="ja-JP" sz="5000" dirty="0" smtClean="0">
                <a:latin typeface="Times New Roman" panose="02020603050405020304" pitchFamily="18" charset="0"/>
                <a:ea typeface="宋体" pitchFamily="2" charset="-122"/>
                <a:cs typeface="Times New Roman" panose="02020603050405020304" pitchFamily="18" charset="0"/>
              </a:rPr>
              <a:t>+</a:t>
            </a:r>
            <a:r>
              <a:rPr lang="ja-JP" altLang="en-US" sz="5000" dirty="0" smtClean="0">
                <a:latin typeface="Times New Roman" panose="02020603050405020304" pitchFamily="18" charset="0"/>
                <a:ea typeface="宋体" pitchFamily="2" charset="-122"/>
                <a:cs typeface="Times New Roman" panose="02020603050405020304" pitchFamily="18" charset="0"/>
              </a:rPr>
              <a:t>撒但教</a:t>
            </a:r>
            <a:endParaRPr lang="en-US" altLang="ja-JP" sz="5000" dirty="0" smtClean="0">
              <a:latin typeface="Times New Roman" panose="02020603050405020304" pitchFamily="18" charset="0"/>
              <a:ea typeface="宋体" pitchFamily="2" charset="-122"/>
              <a:cs typeface="Times New Roman" panose="02020603050405020304" pitchFamily="18" charset="0"/>
            </a:endParaRPr>
          </a:p>
        </p:txBody>
      </p:sp>
      <p:sp>
        <p:nvSpPr>
          <p:cNvPr id="4" name="Rectangle 2"/>
          <p:cNvSpPr txBox="1">
            <a:spLocks noChangeArrowheads="1"/>
          </p:cNvSpPr>
          <p:nvPr/>
        </p:nvSpPr>
        <p:spPr>
          <a:xfrm>
            <a:off x="304800" y="0"/>
            <a:ext cx="8763000" cy="990600"/>
          </a:xfrm>
          <a:prstGeom prst="rect">
            <a:avLst/>
          </a:prstGeom>
          <a:noFill/>
        </p:spPr>
        <p:txBody>
          <a:bodyPr anchor="b">
            <a:normAutofit fontScale="97500"/>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647700" indent="-647700" algn="r" fontAlgn="auto">
              <a:spcAft>
                <a:spcPts val="0"/>
              </a:spcAft>
              <a:defRPr/>
            </a:pPr>
            <a:r>
              <a:rPr lang="zh-CN" altLang="en-US" sz="2800" b="0" dirty="0">
                <a:solidFill>
                  <a:srgbClr val="5BD4FF"/>
                </a:solidFill>
                <a:latin typeface="宋体" pitchFamily="2" charset="-122"/>
              </a:rPr>
              <a:t>绝不妥协的福</a:t>
            </a:r>
            <a:r>
              <a:rPr lang="zh-CN" altLang="en-US" sz="2800" b="0" dirty="0" smtClean="0">
                <a:solidFill>
                  <a:srgbClr val="5BD4FF"/>
                </a:solidFill>
                <a:latin typeface="宋体" pitchFamily="2" charset="-122"/>
              </a:rPr>
              <a:t>音 </a:t>
            </a:r>
            <a:r>
              <a:rPr lang="en-US" altLang="zh-CN" sz="2800" b="0" cap="none" dirty="0" smtClean="0">
                <a:solidFill>
                  <a:srgbClr val="5BD4FF"/>
                </a:solidFill>
                <a:latin typeface="宋体" pitchFamily="2" charset="-122"/>
              </a:rPr>
              <a:t>Uncompromising </a:t>
            </a:r>
            <a:r>
              <a:rPr lang="en-US" altLang="zh-CN" sz="2800" b="0" cap="none" dirty="0">
                <a:solidFill>
                  <a:srgbClr val="5BD4FF"/>
                </a:solidFill>
                <a:latin typeface="宋体" pitchFamily="2" charset="-122"/>
              </a:rPr>
              <a:t>Gospel</a:t>
            </a:r>
            <a:r>
              <a:rPr lang="en-US" altLang="en-US" sz="2800" b="0" dirty="0">
                <a:solidFill>
                  <a:srgbClr val="5BD4FF"/>
                </a:solidFill>
                <a:latin typeface="宋体" pitchFamily="2" charset="-122"/>
                <a:ea typeface="宋体" pitchFamily="2" charset="-122"/>
              </a:rPr>
              <a:t/>
            </a:r>
            <a:br>
              <a:rPr lang="en-US" altLang="en-US" sz="2800" b="0" dirty="0">
                <a:solidFill>
                  <a:srgbClr val="5BD4FF"/>
                </a:solidFill>
                <a:latin typeface="宋体" pitchFamily="2" charset="-122"/>
                <a:ea typeface="宋体" pitchFamily="2" charset="-122"/>
              </a:rPr>
            </a:br>
            <a:r>
              <a:rPr lang="en-US" altLang="zh-TW" sz="2800" b="0" dirty="0" smtClean="0">
                <a:solidFill>
                  <a:srgbClr val="5BD4FF"/>
                </a:solidFill>
                <a:latin typeface="宋体" pitchFamily="2" charset="-122"/>
                <a:ea typeface="宋体" pitchFamily="2" charset="-122"/>
              </a:rPr>
              <a:t>《</a:t>
            </a:r>
            <a:r>
              <a:rPr lang="zh-TW" altLang="en-US" sz="2800" b="0" dirty="0">
                <a:solidFill>
                  <a:srgbClr val="5BD4FF"/>
                </a:solidFill>
                <a:latin typeface="宋体" pitchFamily="2" charset="-122"/>
                <a:ea typeface="宋体" pitchFamily="2" charset="-122"/>
              </a:rPr>
              <a:t>加拉太書</a:t>
            </a:r>
            <a:r>
              <a:rPr lang="en-US" altLang="zh-TW" sz="2800" b="0" dirty="0">
                <a:solidFill>
                  <a:srgbClr val="5BD4FF"/>
                </a:solidFill>
                <a:latin typeface="宋体" pitchFamily="2" charset="-122"/>
                <a:ea typeface="宋体" pitchFamily="2" charset="-122"/>
              </a:rPr>
              <a:t>》</a:t>
            </a:r>
            <a:r>
              <a:rPr lang="ja-JP" altLang="en-US" sz="2800" b="0" dirty="0">
                <a:solidFill>
                  <a:srgbClr val="5BD4FF"/>
                </a:solidFill>
                <a:latin typeface="宋体" pitchFamily="2" charset="-122"/>
                <a:ea typeface="宋体" pitchFamily="2" charset="-122"/>
              </a:rPr>
              <a:t>第</a:t>
            </a:r>
            <a:r>
              <a:rPr lang="en-US" altLang="ja-JP" sz="2800" b="0" dirty="0">
                <a:solidFill>
                  <a:srgbClr val="5BD4FF"/>
                </a:solidFill>
                <a:latin typeface="宋体" pitchFamily="2" charset="-122"/>
                <a:ea typeface="宋体" pitchFamily="2" charset="-122"/>
              </a:rPr>
              <a:t>2</a:t>
            </a:r>
            <a:r>
              <a:rPr lang="ja-JP" altLang="en-US" sz="2800" b="0" dirty="0">
                <a:solidFill>
                  <a:srgbClr val="5BD4FF"/>
                </a:solidFill>
                <a:latin typeface="宋体" pitchFamily="2" charset="-122"/>
                <a:ea typeface="宋体" pitchFamily="2" charset="-122"/>
              </a:rPr>
              <a:t>章</a:t>
            </a:r>
            <a:r>
              <a:rPr lang="en-US" altLang="ja-JP" sz="2800" b="0" dirty="0">
                <a:solidFill>
                  <a:srgbClr val="5BD4FF"/>
                </a:solidFill>
                <a:latin typeface="宋体" pitchFamily="2" charset="-122"/>
                <a:ea typeface="宋体" pitchFamily="2" charset="-122"/>
              </a:rPr>
              <a:t>1</a:t>
            </a:r>
            <a:r>
              <a:rPr lang="en-US" altLang="en-US" sz="2800" b="0" dirty="0">
                <a:solidFill>
                  <a:srgbClr val="5BD4FF"/>
                </a:solidFill>
                <a:latin typeface="宋体" pitchFamily="2" charset="-122"/>
                <a:ea typeface="宋体" pitchFamily="2" charset="-122"/>
              </a:rPr>
              <a:t>-9节</a:t>
            </a:r>
            <a:r>
              <a:rPr lang="en-US" altLang="zh-CN" sz="2800" b="0" cap="none" dirty="0">
                <a:solidFill>
                  <a:srgbClr val="5BD4FF"/>
                </a:solidFill>
                <a:latin typeface="宋体" pitchFamily="2" charset="-122"/>
              </a:rPr>
              <a:t>Galatians 2:1-9</a:t>
            </a:r>
            <a:endParaRPr lang="en-US" altLang="en-US" sz="2800" b="0" cap="none" dirty="0" smtClean="0">
              <a:solidFill>
                <a:srgbClr val="5BD4FF"/>
              </a:solidFill>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3"/>
          <p:cNvSpPr>
            <a:spLocks noGrp="1" noChangeArrowheads="1"/>
          </p:cNvSpPr>
          <p:nvPr>
            <p:ph type="body" idx="4294967295"/>
          </p:nvPr>
        </p:nvSpPr>
        <p:spPr>
          <a:xfrm>
            <a:off x="152400" y="1371600"/>
            <a:ext cx="8991600" cy="5334000"/>
          </a:xfrm>
        </p:spPr>
        <p:txBody>
          <a:bodyPr/>
          <a:lstStyle/>
          <a:p>
            <a:pPr marL="0" indent="0" fontAlgn="auto">
              <a:lnSpc>
                <a:spcPct val="100000"/>
              </a:lnSpc>
              <a:spcBef>
                <a:spcPts val="0"/>
              </a:spcBef>
              <a:buFont typeface="Wingdings" pitchFamily="2" charset="2"/>
              <a:buNone/>
              <a:defRPr/>
            </a:pPr>
            <a:r>
              <a:rPr lang="ja-JP" altLang="en-US" sz="2600" i="1" dirty="0">
                <a:solidFill>
                  <a:schemeClr val="bg2"/>
                </a:solidFill>
                <a:latin typeface="Times New Roman" panose="02020603050405020304" pitchFamily="18" charset="0"/>
                <a:ea typeface="宋体" pitchFamily="2" charset="-122"/>
                <a:cs typeface="Times New Roman" panose="02020603050405020304" pitchFamily="18" charset="0"/>
              </a:rPr>
              <a:t>引言 </a:t>
            </a:r>
            <a:r>
              <a:rPr lang="en-US" altLang="ja-JP" sz="2600" i="1" dirty="0">
                <a:solidFill>
                  <a:schemeClr val="bg2"/>
                </a:solidFill>
                <a:latin typeface="Times New Roman" panose="02020603050405020304" pitchFamily="18" charset="0"/>
                <a:ea typeface="宋体" pitchFamily="2" charset="-122"/>
                <a:cs typeface="Times New Roman" panose="02020603050405020304" pitchFamily="18" charset="0"/>
              </a:rPr>
              <a:t>Introduction</a:t>
            </a:r>
            <a:endParaRPr lang="ja-JP" altLang="en-US" sz="2600" i="1" dirty="0">
              <a:solidFill>
                <a:schemeClr val="bg2"/>
              </a:solidFill>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ja-JP" altLang="en-US" sz="2600" i="1" dirty="0">
                <a:solidFill>
                  <a:schemeClr val="bg2"/>
                </a:solidFill>
                <a:latin typeface="Times New Roman" panose="02020603050405020304" pitchFamily="18" charset="0"/>
                <a:ea typeface="宋体" pitchFamily="2" charset="-122"/>
                <a:cs typeface="Times New Roman" panose="02020603050405020304" pitchFamily="18" charset="0"/>
              </a:rPr>
              <a:t>一</a:t>
            </a:r>
            <a:r>
              <a:rPr lang="en-US" altLang="ja-JP" sz="2600" i="1" dirty="0">
                <a:solidFill>
                  <a:schemeClr val="bg2"/>
                </a:solidFill>
                <a:latin typeface="Times New Roman" panose="02020603050405020304" pitchFamily="18" charset="0"/>
                <a:ea typeface="宋体" pitchFamily="2" charset="-122"/>
                <a:cs typeface="Times New Roman" panose="02020603050405020304" pitchFamily="18" charset="0"/>
              </a:rPr>
              <a:t>﹑</a:t>
            </a:r>
            <a:r>
              <a:rPr lang="en-US" altLang="en-US" sz="2600" i="1" dirty="0" err="1">
                <a:solidFill>
                  <a:schemeClr val="bg2"/>
                </a:solidFill>
                <a:latin typeface="Times New Roman" panose="02020603050405020304" pitchFamily="18" charset="0"/>
                <a:ea typeface="宋体" pitchFamily="2" charset="-122"/>
                <a:cs typeface="Times New Roman" panose="02020603050405020304" pitchFamily="18" charset="0"/>
              </a:rPr>
              <a:t>得救與割禮</a:t>
            </a:r>
            <a:r>
              <a:rPr lang="en-US" altLang="en-US" sz="2600" i="1" dirty="0">
                <a:solidFill>
                  <a:schemeClr val="bg2"/>
                </a:solidFill>
                <a:latin typeface="Times New Roman" panose="02020603050405020304" pitchFamily="18" charset="0"/>
                <a:ea typeface="宋体" pitchFamily="2" charset="-122"/>
                <a:cs typeface="Times New Roman" panose="02020603050405020304" pitchFamily="18" charset="0"/>
              </a:rPr>
              <a:t> </a:t>
            </a:r>
            <a:r>
              <a:rPr lang="en-US" altLang="en-US" sz="2600" i="1" dirty="0" smtClean="0">
                <a:solidFill>
                  <a:schemeClr val="bg2"/>
                </a:solidFill>
                <a:latin typeface="Times New Roman" panose="02020603050405020304" pitchFamily="18" charset="0"/>
                <a:ea typeface="宋体" pitchFamily="2" charset="-122"/>
                <a:cs typeface="Times New Roman" panose="02020603050405020304" pitchFamily="18" charset="0"/>
              </a:rPr>
              <a:t> </a:t>
            </a:r>
            <a:r>
              <a:rPr lang="en-US" altLang="zh-CN" sz="2600" i="1" dirty="0" smtClean="0">
                <a:solidFill>
                  <a:schemeClr val="bg2"/>
                </a:solidFill>
                <a:latin typeface="Times New Roman" panose="02020603050405020304" pitchFamily="18" charset="0"/>
                <a:cs typeface="Times New Roman" panose="02020603050405020304" pitchFamily="18" charset="0"/>
              </a:rPr>
              <a:t>Salvation </a:t>
            </a:r>
            <a:r>
              <a:rPr lang="en-US" altLang="zh-CN" sz="2600" i="1" dirty="0">
                <a:solidFill>
                  <a:schemeClr val="bg2"/>
                </a:solidFill>
                <a:latin typeface="Times New Roman" panose="02020603050405020304" pitchFamily="18" charset="0"/>
                <a:cs typeface="Times New Roman" panose="02020603050405020304" pitchFamily="18" charset="0"/>
              </a:rPr>
              <a:t>and Circumcision</a:t>
            </a:r>
            <a:endParaRPr lang="en-US" altLang="ja-JP" sz="2600" i="1" dirty="0">
              <a:solidFill>
                <a:schemeClr val="bg2"/>
              </a:solidFill>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ja-JP" altLang="en-US" sz="2600" i="1" dirty="0">
                <a:solidFill>
                  <a:schemeClr val="bg2"/>
                </a:solidFill>
                <a:latin typeface="Times New Roman" panose="02020603050405020304" pitchFamily="18" charset="0"/>
                <a:ea typeface="宋体" pitchFamily="2" charset="-122"/>
                <a:cs typeface="Times New Roman" panose="02020603050405020304" pitchFamily="18" charset="0"/>
              </a:rPr>
              <a:t>１</a:t>
            </a:r>
            <a:r>
              <a:rPr lang="en-US" altLang="ja-JP" sz="2600" i="1" dirty="0">
                <a:solidFill>
                  <a:schemeClr val="bg2"/>
                </a:solidFill>
                <a:latin typeface="Times New Roman" panose="02020603050405020304" pitchFamily="18" charset="0"/>
                <a:ea typeface="宋体" pitchFamily="2" charset="-122"/>
                <a:cs typeface="Times New Roman" panose="02020603050405020304" pitchFamily="18" charset="0"/>
              </a:rPr>
              <a:t>﹑</a:t>
            </a:r>
            <a:r>
              <a:rPr lang="ja-JP" altLang="en-US" sz="2600" i="1" dirty="0">
                <a:solidFill>
                  <a:schemeClr val="bg2"/>
                </a:solidFill>
                <a:latin typeface="Times New Roman" panose="02020603050405020304" pitchFamily="18" charset="0"/>
                <a:ea typeface="宋体" pitchFamily="2" charset="-122"/>
                <a:cs typeface="Times New Roman" panose="02020603050405020304" pitchFamily="18" charset="0"/>
              </a:rPr>
              <a:t>外邦人的得救</a:t>
            </a:r>
            <a:r>
              <a:rPr lang="en-US" altLang="ja-JP" sz="2600" i="1" dirty="0">
                <a:solidFill>
                  <a:schemeClr val="bg2"/>
                </a:solidFill>
                <a:latin typeface="Times New Roman" panose="02020603050405020304" pitchFamily="18" charset="0"/>
                <a:ea typeface="宋体" pitchFamily="2" charset="-122"/>
                <a:cs typeface="Times New Roman" panose="02020603050405020304" pitchFamily="18" charset="0"/>
                <a:sym typeface="Wingdings" pitchFamily="2" charset="2"/>
              </a:rPr>
              <a:t></a:t>
            </a:r>
            <a:r>
              <a:rPr lang="ja-JP" altLang="en-US" sz="2600" i="1" dirty="0">
                <a:solidFill>
                  <a:schemeClr val="bg2"/>
                </a:solidFill>
                <a:latin typeface="Times New Roman" panose="02020603050405020304" pitchFamily="18" charset="0"/>
                <a:ea typeface="宋体" pitchFamily="2" charset="-122"/>
                <a:cs typeface="Times New Roman" panose="02020603050405020304" pitchFamily="18" charset="0"/>
              </a:rPr>
              <a:t>因信稱</a:t>
            </a:r>
            <a:r>
              <a:rPr lang="ja-JP" altLang="en-US" sz="2600" i="1" dirty="0" smtClean="0">
                <a:solidFill>
                  <a:schemeClr val="bg2"/>
                </a:solidFill>
                <a:latin typeface="Times New Roman" panose="02020603050405020304" pitchFamily="18" charset="0"/>
                <a:ea typeface="宋体" pitchFamily="2" charset="-122"/>
                <a:cs typeface="Times New Roman" panose="02020603050405020304" pitchFamily="18" charset="0"/>
              </a:rPr>
              <a:t>義 </a:t>
            </a:r>
            <a:r>
              <a:rPr lang="en-US" altLang="ja-JP" sz="2600" i="1" dirty="0" smtClean="0">
                <a:solidFill>
                  <a:schemeClr val="bg2"/>
                </a:solidFill>
                <a:latin typeface="Times New Roman" panose="02020603050405020304" pitchFamily="18" charset="0"/>
                <a:ea typeface="宋体" pitchFamily="2" charset="-122"/>
                <a:cs typeface="Times New Roman" panose="02020603050405020304" pitchFamily="18" charset="0"/>
              </a:rPr>
              <a:t>Justification </a:t>
            </a:r>
            <a:r>
              <a:rPr lang="en-US" altLang="ja-JP" sz="2600" i="1" dirty="0">
                <a:solidFill>
                  <a:schemeClr val="bg2"/>
                </a:solidFill>
                <a:latin typeface="Times New Roman" panose="02020603050405020304" pitchFamily="18" charset="0"/>
                <a:ea typeface="宋体" pitchFamily="2" charset="-122"/>
                <a:cs typeface="Times New Roman" panose="02020603050405020304" pitchFamily="18" charset="0"/>
              </a:rPr>
              <a:t>by faith</a:t>
            </a:r>
            <a:endParaRPr lang="ja-JP" altLang="en-US" sz="2600" i="1" dirty="0">
              <a:solidFill>
                <a:schemeClr val="bg2"/>
              </a:solidFill>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ja-JP" altLang="en-US" sz="2600" i="1" dirty="0">
                <a:solidFill>
                  <a:schemeClr val="bg2"/>
                </a:solidFill>
                <a:latin typeface="Times New Roman" panose="02020603050405020304" pitchFamily="18" charset="0"/>
                <a:ea typeface="宋体" pitchFamily="2" charset="-122"/>
                <a:cs typeface="Times New Roman" panose="02020603050405020304" pitchFamily="18" charset="0"/>
              </a:rPr>
              <a:t>２基督啟示</a:t>
            </a:r>
            <a:r>
              <a:rPr lang="en-US" altLang="ja-JP" sz="2600" i="1" dirty="0">
                <a:solidFill>
                  <a:schemeClr val="bg2"/>
                </a:solidFill>
                <a:latin typeface="Times New Roman" panose="02020603050405020304" pitchFamily="18" charset="0"/>
                <a:ea typeface="宋体" pitchFamily="2" charset="-122"/>
                <a:cs typeface="Times New Roman" panose="02020603050405020304" pitchFamily="18" charset="0"/>
                <a:sym typeface="Wingdings" pitchFamily="2" charset="2"/>
              </a:rPr>
              <a:t></a:t>
            </a:r>
            <a:r>
              <a:rPr lang="zh-CN" altLang="en-US" sz="2600" i="1" dirty="0">
                <a:solidFill>
                  <a:schemeClr val="bg2"/>
                </a:solidFill>
                <a:latin typeface="Times New Roman" panose="02020603050405020304" pitchFamily="18" charset="0"/>
                <a:cs typeface="Times New Roman" panose="02020603050405020304" pitchFamily="18" charset="0"/>
                <a:sym typeface="Wingdings" pitchFamily="2" charset="2"/>
              </a:rPr>
              <a:t>天上来的福</a:t>
            </a:r>
            <a:r>
              <a:rPr lang="zh-CN" altLang="en-US" sz="2600" i="1" dirty="0" smtClean="0">
                <a:solidFill>
                  <a:schemeClr val="bg2"/>
                </a:solidFill>
                <a:latin typeface="Times New Roman" panose="02020603050405020304" pitchFamily="18" charset="0"/>
                <a:cs typeface="Times New Roman" panose="02020603050405020304" pitchFamily="18" charset="0"/>
                <a:sym typeface="Wingdings" pitchFamily="2" charset="2"/>
              </a:rPr>
              <a:t>音 </a:t>
            </a:r>
            <a:r>
              <a:rPr lang="en-US" altLang="zh-CN" sz="2600" i="1" dirty="0" smtClean="0">
                <a:solidFill>
                  <a:schemeClr val="bg2"/>
                </a:solidFill>
                <a:latin typeface="Times New Roman" panose="02020603050405020304" pitchFamily="18" charset="0"/>
                <a:cs typeface="Times New Roman" panose="02020603050405020304" pitchFamily="18" charset="0"/>
                <a:sym typeface="Wingdings" pitchFamily="2" charset="2"/>
              </a:rPr>
              <a:t>From </a:t>
            </a:r>
            <a:r>
              <a:rPr lang="en-US" altLang="zh-CN" sz="2600" i="1" dirty="0">
                <a:solidFill>
                  <a:schemeClr val="bg2"/>
                </a:solidFill>
                <a:latin typeface="Times New Roman" panose="02020603050405020304" pitchFamily="18" charset="0"/>
                <a:cs typeface="Times New Roman" panose="02020603050405020304" pitchFamily="18" charset="0"/>
                <a:sym typeface="Wingdings" pitchFamily="2" charset="2"/>
              </a:rPr>
              <a:t>Heaven</a:t>
            </a:r>
            <a:endParaRPr lang="ja-JP" altLang="en-US" sz="2600" i="1" dirty="0">
              <a:solidFill>
                <a:schemeClr val="bg2"/>
              </a:solidFill>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ja-JP" altLang="en-US" sz="3800" dirty="0" smtClean="0">
                <a:latin typeface="Times New Roman" panose="02020603050405020304" pitchFamily="18" charset="0"/>
                <a:ea typeface="SimSun" panose="02010600030101010101" pitchFamily="2" charset="-122"/>
                <a:cs typeface="Times New Roman" panose="02020603050405020304" pitchFamily="18" charset="0"/>
              </a:rPr>
              <a:t>３</a:t>
            </a:r>
            <a:r>
              <a:rPr lang="en-US" altLang="ja-JP" sz="3800" dirty="0" smtClean="0">
                <a:latin typeface="Times New Roman" panose="02020603050405020304" pitchFamily="18" charset="0"/>
                <a:ea typeface="SimSun" panose="02010600030101010101" pitchFamily="2" charset="-122"/>
                <a:cs typeface="Times New Roman" panose="02020603050405020304" pitchFamily="18" charset="0"/>
              </a:rPr>
              <a:t>﹑</a:t>
            </a:r>
            <a:r>
              <a:rPr lang="ja-JP" altLang="en-US" sz="3800" dirty="0" smtClean="0">
                <a:latin typeface="Times New Roman" panose="02020603050405020304" pitchFamily="18" charset="0"/>
                <a:ea typeface="SimSun" panose="02010600030101010101" pitchFamily="2" charset="-122"/>
                <a:cs typeface="Times New Roman" panose="02020603050405020304" pitchFamily="18" charset="0"/>
              </a:rPr>
              <a:t>得救不需要行割禮</a:t>
            </a:r>
            <a:r>
              <a:rPr lang="en-US" altLang="ja-JP" sz="3800" dirty="0" smtClean="0">
                <a:latin typeface="Times New Roman" panose="02020603050405020304" pitchFamily="18" charset="0"/>
                <a:ea typeface="SimSun" panose="02010600030101010101" pitchFamily="2" charset="-122"/>
                <a:cs typeface="Times New Roman" panose="02020603050405020304" pitchFamily="18" charset="0"/>
                <a:sym typeface="Wingdings" pitchFamily="2" charset="2"/>
              </a:rPr>
              <a:t></a:t>
            </a:r>
            <a:r>
              <a:rPr lang="zh-CN" altLang="en-US" sz="3800" dirty="0" smtClean="0">
                <a:latin typeface="Times New Roman" panose="02020603050405020304" pitchFamily="18" charset="0"/>
                <a:cs typeface="Times New Roman" panose="02020603050405020304" pitchFamily="18" charset="0"/>
                <a:sym typeface="Wingdings" pitchFamily="2" charset="2"/>
              </a:rPr>
              <a:t>跟文化不妥协</a:t>
            </a:r>
            <a:endParaRPr lang="en-US" altLang="zh-CN" sz="3800" dirty="0" smtClean="0">
              <a:latin typeface="Times New Roman" panose="02020603050405020304" pitchFamily="18" charset="0"/>
              <a:cs typeface="Times New Roman" panose="02020603050405020304" pitchFamily="18" charset="0"/>
              <a:sym typeface="Wingdings" pitchFamily="2" charset="2"/>
            </a:endParaRPr>
          </a:p>
          <a:p>
            <a:pPr marL="0" indent="0" fontAlgn="auto">
              <a:lnSpc>
                <a:spcPct val="100000"/>
              </a:lnSpc>
              <a:spcBef>
                <a:spcPts val="0"/>
              </a:spcBef>
              <a:buFont typeface="Wingdings" pitchFamily="2" charset="2"/>
              <a:buNone/>
              <a:defRPr/>
            </a:pPr>
            <a:r>
              <a:rPr lang="en-US" altLang="zh-CN" sz="3300" dirty="0" smtClean="0">
                <a:latin typeface="Times New Roman" panose="02020603050405020304" pitchFamily="18" charset="0"/>
                <a:cs typeface="Times New Roman" panose="02020603050405020304" pitchFamily="18" charset="0"/>
              </a:rPr>
              <a:t>       Circumcision Not needed for Salvation</a:t>
            </a:r>
            <a:endParaRPr lang="ja-JP" altLang="en-US" sz="3300"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ja-JP" altLang="en-US" sz="3800" dirty="0" smtClean="0">
                <a:latin typeface="Times New Roman" panose="02020603050405020304" pitchFamily="18" charset="0"/>
                <a:ea typeface="MingLiU" pitchFamily="49" charset="-120"/>
                <a:cs typeface="Times New Roman" panose="02020603050405020304" pitchFamily="18" charset="0"/>
              </a:rPr>
              <a:t>“</a:t>
            </a:r>
            <a:r>
              <a:rPr lang="en-US" altLang="ja-JP" sz="3800" dirty="0" smtClean="0">
                <a:latin typeface="Times New Roman" panose="02020603050405020304" pitchFamily="18" charset="0"/>
                <a:ea typeface="MingLiU" pitchFamily="49" charset="-120"/>
                <a:cs typeface="Times New Roman" panose="02020603050405020304" pitchFamily="18" charset="0"/>
              </a:rPr>
              <a:t>2:3 </a:t>
            </a:r>
            <a:r>
              <a:rPr lang="ja-JP" altLang="en-US" sz="3800" dirty="0" smtClean="0">
                <a:latin typeface="Times New Roman" panose="02020603050405020304" pitchFamily="18" charset="0"/>
                <a:ea typeface="MingLiU" pitchFamily="49" charset="-120"/>
                <a:cs typeface="Times New Roman" panose="02020603050405020304" pitchFamily="18" charset="0"/>
              </a:rPr>
              <a:t>但與我同去的提多</a:t>
            </a:r>
            <a:r>
              <a:rPr lang="en-US" altLang="ja-JP" sz="3800" dirty="0" smtClean="0">
                <a:latin typeface="Times New Roman" panose="02020603050405020304" pitchFamily="18" charset="0"/>
                <a:ea typeface="MingLiU" pitchFamily="49" charset="-120"/>
                <a:cs typeface="Times New Roman" panose="02020603050405020304" pitchFamily="18" charset="0"/>
              </a:rPr>
              <a:t>﹐</a:t>
            </a:r>
            <a:r>
              <a:rPr lang="ja-JP" altLang="en-US" sz="3800" dirty="0" smtClean="0">
                <a:latin typeface="Times New Roman" panose="02020603050405020304" pitchFamily="18" charset="0"/>
                <a:ea typeface="MingLiU" pitchFamily="49" charset="-120"/>
                <a:cs typeface="Times New Roman" panose="02020603050405020304" pitchFamily="18" charset="0"/>
              </a:rPr>
              <a:t>雖是希利尼人</a:t>
            </a:r>
            <a:r>
              <a:rPr lang="en-US" altLang="ja-JP" sz="3800" dirty="0" smtClean="0">
                <a:latin typeface="Times New Roman" panose="02020603050405020304" pitchFamily="18" charset="0"/>
                <a:ea typeface="MingLiU" pitchFamily="49" charset="-120"/>
                <a:cs typeface="Times New Roman" panose="02020603050405020304" pitchFamily="18" charset="0"/>
              </a:rPr>
              <a:t>,  </a:t>
            </a:r>
          </a:p>
          <a:p>
            <a:pPr marL="0" indent="0" fontAlgn="auto">
              <a:lnSpc>
                <a:spcPct val="100000"/>
              </a:lnSpc>
              <a:spcBef>
                <a:spcPts val="0"/>
              </a:spcBef>
              <a:buFont typeface="Wingdings" pitchFamily="2" charset="2"/>
              <a:buNone/>
              <a:defRPr/>
            </a:pPr>
            <a:r>
              <a:rPr lang="ja-JP" altLang="en-US" sz="3800" dirty="0" smtClean="0">
                <a:latin typeface="Times New Roman" panose="02020603050405020304" pitchFamily="18" charset="0"/>
                <a:ea typeface="MingLiU" pitchFamily="49" charset="-120"/>
                <a:cs typeface="Times New Roman" panose="02020603050405020304" pitchFamily="18" charset="0"/>
              </a:rPr>
              <a:t>  也沒有勉強他受割禮。”</a:t>
            </a:r>
            <a:endParaRPr lang="en-US" altLang="ja-JP" sz="3800" dirty="0" smtClean="0">
              <a:latin typeface="Times New Roman" panose="02020603050405020304" pitchFamily="18" charset="0"/>
              <a:ea typeface="MingLiU" pitchFamily="49" charset="-120"/>
              <a:cs typeface="Times New Roman" panose="02020603050405020304" pitchFamily="18" charset="0"/>
            </a:endParaRPr>
          </a:p>
          <a:p>
            <a:pPr marL="0" indent="0" fontAlgn="auto">
              <a:lnSpc>
                <a:spcPct val="100000"/>
              </a:lnSpc>
              <a:spcBef>
                <a:spcPts val="0"/>
              </a:spcBef>
              <a:buFont typeface="Wingdings" pitchFamily="2" charset="2"/>
              <a:buNone/>
              <a:defRPr/>
            </a:pPr>
            <a:r>
              <a:rPr lang="en-US" altLang="ja-JP" sz="3600" dirty="0" smtClean="0">
                <a:latin typeface="Times New Roman" panose="02020603050405020304" pitchFamily="18" charset="0"/>
                <a:ea typeface="MingLiU" pitchFamily="49" charset="-120"/>
                <a:cs typeface="Times New Roman" panose="02020603050405020304" pitchFamily="18" charset="0"/>
              </a:rPr>
              <a:t>“2:3 </a:t>
            </a:r>
            <a:r>
              <a:rPr lang="en-US" altLang="ja-JP" sz="3300" dirty="0" smtClean="0">
                <a:latin typeface="Times New Roman" panose="02020603050405020304" pitchFamily="18" charset="0"/>
                <a:ea typeface="MingLiU" pitchFamily="49" charset="-120"/>
                <a:cs typeface="Times New Roman" panose="02020603050405020304" pitchFamily="18" charset="0"/>
              </a:rPr>
              <a:t>But </a:t>
            </a:r>
            <a:r>
              <a:rPr lang="en-US" altLang="ja-JP" sz="3300" dirty="0">
                <a:latin typeface="Times New Roman" panose="02020603050405020304" pitchFamily="18" charset="0"/>
                <a:ea typeface="MingLiU" pitchFamily="49" charset="-120"/>
                <a:cs typeface="Times New Roman" panose="02020603050405020304" pitchFamily="18" charset="0"/>
              </a:rPr>
              <a:t>neither Titus, who was with me, being a Greek, was compelled to be circumcised</a:t>
            </a:r>
            <a:r>
              <a:rPr lang="en-US" altLang="ja-JP" sz="3300" dirty="0" smtClean="0">
                <a:latin typeface="Times New Roman" panose="02020603050405020304" pitchFamily="18" charset="0"/>
                <a:ea typeface="MingLiU" pitchFamily="49" charset="-120"/>
                <a:cs typeface="Times New Roman" panose="02020603050405020304" pitchFamily="18" charset="0"/>
              </a:rPr>
              <a:t>:…”</a:t>
            </a:r>
            <a:endParaRPr lang="ja-JP" altLang="en-US" sz="3300" dirty="0" smtClean="0">
              <a:latin typeface="Times New Roman" panose="02020603050405020304" pitchFamily="18" charset="0"/>
              <a:ea typeface="MingLiU" pitchFamily="49" charset="-120"/>
              <a:cs typeface="Times New Roman" panose="02020603050405020304" pitchFamily="18" charset="0"/>
            </a:endParaRPr>
          </a:p>
        </p:txBody>
      </p:sp>
      <p:sp>
        <p:nvSpPr>
          <p:cNvPr id="4" name="Rectangle 2"/>
          <p:cNvSpPr txBox="1">
            <a:spLocks noChangeArrowheads="1"/>
          </p:cNvSpPr>
          <p:nvPr/>
        </p:nvSpPr>
        <p:spPr>
          <a:xfrm>
            <a:off x="304800" y="0"/>
            <a:ext cx="8763000" cy="990600"/>
          </a:xfrm>
          <a:prstGeom prst="rect">
            <a:avLst/>
          </a:prstGeom>
          <a:noFill/>
        </p:spPr>
        <p:txBody>
          <a:bodyPr anchor="b">
            <a:normAutofit fontScale="97500"/>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647700" indent="-647700" algn="r" fontAlgn="auto">
              <a:spcAft>
                <a:spcPts val="0"/>
              </a:spcAft>
              <a:defRPr/>
            </a:pPr>
            <a:r>
              <a:rPr lang="zh-CN" altLang="en-US" sz="2800" b="0" dirty="0">
                <a:solidFill>
                  <a:srgbClr val="5BD4FF"/>
                </a:solidFill>
                <a:latin typeface="宋体" pitchFamily="2" charset="-122"/>
              </a:rPr>
              <a:t>绝不妥协的福</a:t>
            </a:r>
            <a:r>
              <a:rPr lang="zh-CN" altLang="en-US" sz="2800" b="0" dirty="0" smtClean="0">
                <a:solidFill>
                  <a:srgbClr val="5BD4FF"/>
                </a:solidFill>
                <a:latin typeface="宋体" pitchFamily="2" charset="-122"/>
              </a:rPr>
              <a:t>音 </a:t>
            </a:r>
            <a:r>
              <a:rPr lang="en-US" altLang="zh-CN" sz="2800" b="0" cap="none" dirty="0" smtClean="0">
                <a:solidFill>
                  <a:srgbClr val="5BD4FF"/>
                </a:solidFill>
                <a:latin typeface="宋体" pitchFamily="2" charset="-122"/>
              </a:rPr>
              <a:t>Uncompromising </a:t>
            </a:r>
            <a:r>
              <a:rPr lang="en-US" altLang="zh-CN" sz="2800" b="0" cap="none" dirty="0">
                <a:solidFill>
                  <a:srgbClr val="5BD4FF"/>
                </a:solidFill>
                <a:latin typeface="宋体" pitchFamily="2" charset="-122"/>
              </a:rPr>
              <a:t>Gospel</a:t>
            </a:r>
            <a:r>
              <a:rPr lang="en-US" altLang="en-US" sz="2800" b="0" dirty="0">
                <a:solidFill>
                  <a:srgbClr val="5BD4FF"/>
                </a:solidFill>
                <a:latin typeface="宋体" pitchFamily="2" charset="-122"/>
                <a:ea typeface="宋体" pitchFamily="2" charset="-122"/>
              </a:rPr>
              <a:t/>
            </a:r>
            <a:br>
              <a:rPr lang="en-US" altLang="en-US" sz="2800" b="0" dirty="0">
                <a:solidFill>
                  <a:srgbClr val="5BD4FF"/>
                </a:solidFill>
                <a:latin typeface="宋体" pitchFamily="2" charset="-122"/>
                <a:ea typeface="宋体" pitchFamily="2" charset="-122"/>
              </a:rPr>
            </a:br>
            <a:r>
              <a:rPr lang="en-US" altLang="zh-TW" sz="2800" b="0" dirty="0" smtClean="0">
                <a:solidFill>
                  <a:srgbClr val="5BD4FF"/>
                </a:solidFill>
                <a:latin typeface="宋体" pitchFamily="2" charset="-122"/>
                <a:ea typeface="宋体" pitchFamily="2" charset="-122"/>
              </a:rPr>
              <a:t>《</a:t>
            </a:r>
            <a:r>
              <a:rPr lang="zh-TW" altLang="en-US" sz="2800" b="0" dirty="0">
                <a:solidFill>
                  <a:srgbClr val="5BD4FF"/>
                </a:solidFill>
                <a:latin typeface="宋体" pitchFamily="2" charset="-122"/>
                <a:ea typeface="宋体" pitchFamily="2" charset="-122"/>
              </a:rPr>
              <a:t>加拉太書</a:t>
            </a:r>
            <a:r>
              <a:rPr lang="en-US" altLang="zh-TW" sz="2800" b="0" dirty="0">
                <a:solidFill>
                  <a:srgbClr val="5BD4FF"/>
                </a:solidFill>
                <a:latin typeface="宋体" pitchFamily="2" charset="-122"/>
                <a:ea typeface="宋体" pitchFamily="2" charset="-122"/>
              </a:rPr>
              <a:t>》</a:t>
            </a:r>
            <a:r>
              <a:rPr lang="ja-JP" altLang="en-US" sz="2800" b="0" dirty="0">
                <a:solidFill>
                  <a:srgbClr val="5BD4FF"/>
                </a:solidFill>
                <a:latin typeface="宋体" pitchFamily="2" charset="-122"/>
                <a:ea typeface="宋体" pitchFamily="2" charset="-122"/>
              </a:rPr>
              <a:t>第</a:t>
            </a:r>
            <a:r>
              <a:rPr lang="en-US" altLang="ja-JP" sz="2800" b="0" dirty="0">
                <a:solidFill>
                  <a:srgbClr val="5BD4FF"/>
                </a:solidFill>
                <a:latin typeface="宋体" pitchFamily="2" charset="-122"/>
                <a:ea typeface="宋体" pitchFamily="2" charset="-122"/>
              </a:rPr>
              <a:t>2</a:t>
            </a:r>
            <a:r>
              <a:rPr lang="ja-JP" altLang="en-US" sz="2800" b="0" dirty="0">
                <a:solidFill>
                  <a:srgbClr val="5BD4FF"/>
                </a:solidFill>
                <a:latin typeface="宋体" pitchFamily="2" charset="-122"/>
                <a:ea typeface="宋体" pitchFamily="2" charset="-122"/>
              </a:rPr>
              <a:t>章</a:t>
            </a:r>
            <a:r>
              <a:rPr lang="en-US" altLang="ja-JP" sz="2800" b="0" dirty="0">
                <a:solidFill>
                  <a:srgbClr val="5BD4FF"/>
                </a:solidFill>
                <a:latin typeface="宋体" pitchFamily="2" charset="-122"/>
                <a:ea typeface="宋体" pitchFamily="2" charset="-122"/>
              </a:rPr>
              <a:t>1</a:t>
            </a:r>
            <a:r>
              <a:rPr lang="en-US" altLang="en-US" sz="2800" b="0" dirty="0">
                <a:solidFill>
                  <a:srgbClr val="5BD4FF"/>
                </a:solidFill>
                <a:latin typeface="宋体" pitchFamily="2" charset="-122"/>
                <a:ea typeface="宋体" pitchFamily="2" charset="-122"/>
              </a:rPr>
              <a:t>-9节</a:t>
            </a:r>
            <a:r>
              <a:rPr lang="en-US" altLang="zh-CN" sz="2800" b="0" cap="none" dirty="0">
                <a:solidFill>
                  <a:srgbClr val="5BD4FF"/>
                </a:solidFill>
                <a:latin typeface="宋体" pitchFamily="2" charset="-122"/>
              </a:rPr>
              <a:t>Galatians 2:1-9</a:t>
            </a:r>
            <a:endParaRPr lang="en-US" altLang="en-US" sz="2800" b="0" cap="none" dirty="0" smtClean="0">
              <a:solidFill>
                <a:srgbClr val="5BD4FF"/>
              </a:solidFill>
              <a:ea typeface="宋体" panose="02010600030101010101"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p:cNvSpPr>
            <a:spLocks noGrp="1" noChangeArrowheads="1"/>
          </p:cNvSpPr>
          <p:nvPr>
            <p:ph type="body" idx="4294967295"/>
          </p:nvPr>
        </p:nvSpPr>
        <p:spPr>
          <a:xfrm>
            <a:off x="152400" y="1371600"/>
            <a:ext cx="8991600" cy="5486400"/>
          </a:xfrm>
        </p:spPr>
        <p:txBody>
          <a:bodyPr>
            <a:normAutofit fontScale="92500" lnSpcReduction="20000"/>
          </a:bodyPr>
          <a:lstStyle/>
          <a:p>
            <a:pPr marL="0" indent="0" fontAlgn="auto">
              <a:buFont typeface="Wingdings" pitchFamily="2" charset="2"/>
              <a:buNone/>
              <a:defRPr/>
            </a:pPr>
            <a:r>
              <a:rPr lang="ja-JP" altLang="en-US" sz="4100" dirty="0" smtClean="0">
                <a:latin typeface="Times New Roman" panose="02020603050405020304" pitchFamily="18" charset="0"/>
                <a:ea typeface="SimSun" panose="02010600030101010101" pitchFamily="2" charset="-122"/>
                <a:cs typeface="Times New Roman" panose="02020603050405020304" pitchFamily="18" charset="0"/>
              </a:rPr>
              <a:t>３</a:t>
            </a:r>
            <a:r>
              <a:rPr lang="en-US" altLang="ja-JP" sz="4100" dirty="0" smtClean="0">
                <a:latin typeface="Times New Roman" panose="02020603050405020304" pitchFamily="18" charset="0"/>
                <a:ea typeface="SimSun" panose="02010600030101010101" pitchFamily="2" charset="-122"/>
                <a:cs typeface="Times New Roman" panose="02020603050405020304" pitchFamily="18" charset="0"/>
              </a:rPr>
              <a:t>﹑</a:t>
            </a:r>
            <a:r>
              <a:rPr lang="ja-JP" altLang="en-US" sz="4100" dirty="0" smtClean="0">
                <a:latin typeface="Times New Roman" panose="02020603050405020304" pitchFamily="18" charset="0"/>
                <a:ea typeface="SimSun" panose="02010600030101010101" pitchFamily="2" charset="-122"/>
                <a:cs typeface="Times New Roman" panose="02020603050405020304" pitchFamily="18" charset="0"/>
              </a:rPr>
              <a:t>得救不需行割禮</a:t>
            </a:r>
            <a:r>
              <a:rPr lang="en-US" altLang="ja-JP" sz="4100" dirty="0" smtClean="0">
                <a:latin typeface="Times New Roman" panose="02020603050405020304" pitchFamily="18" charset="0"/>
                <a:ea typeface="SimSun" panose="02010600030101010101" pitchFamily="2" charset="-122"/>
                <a:cs typeface="Times New Roman" panose="02020603050405020304" pitchFamily="18" charset="0"/>
                <a:sym typeface="Wingdings" pitchFamily="2" charset="2"/>
              </a:rPr>
              <a:t></a:t>
            </a:r>
            <a:r>
              <a:rPr lang="zh-CN" altLang="en-US" sz="4100" dirty="0" smtClean="0">
                <a:latin typeface="Times New Roman" panose="02020603050405020304" pitchFamily="18" charset="0"/>
                <a:cs typeface="Times New Roman" panose="02020603050405020304" pitchFamily="18" charset="0"/>
                <a:sym typeface="Wingdings" pitchFamily="2" charset="2"/>
              </a:rPr>
              <a:t>跟文化环境不妥协</a:t>
            </a:r>
            <a:endParaRPr lang="en-US" altLang="zh-CN" sz="4100" dirty="0" smtClean="0">
              <a:latin typeface="Times New Roman" panose="02020603050405020304" pitchFamily="18" charset="0"/>
              <a:cs typeface="Times New Roman" panose="02020603050405020304" pitchFamily="18" charset="0"/>
              <a:sym typeface="Wingdings" pitchFamily="2" charset="2"/>
            </a:endParaRPr>
          </a:p>
          <a:p>
            <a:pPr marL="0" indent="0" fontAlgn="auto">
              <a:buFont typeface="Wingdings" pitchFamily="2" charset="2"/>
              <a:buNone/>
              <a:defRPr/>
            </a:pPr>
            <a:r>
              <a:rPr lang="en-US" altLang="zh-CN" sz="4000" dirty="0">
                <a:latin typeface="Times New Roman" panose="02020603050405020304" pitchFamily="18" charset="0"/>
                <a:cs typeface="Times New Roman" panose="02020603050405020304" pitchFamily="18" charset="0"/>
              </a:rPr>
              <a:t> </a:t>
            </a:r>
            <a:r>
              <a:rPr lang="en-US" altLang="zh-CN" sz="4000" dirty="0" smtClean="0">
                <a:latin typeface="Times New Roman" panose="02020603050405020304" pitchFamily="18" charset="0"/>
                <a:cs typeface="Times New Roman" panose="02020603050405020304" pitchFamily="18" charset="0"/>
              </a:rPr>
              <a:t>       Circumcision </a:t>
            </a:r>
            <a:r>
              <a:rPr lang="en-US" altLang="zh-CN" sz="4000" dirty="0">
                <a:latin typeface="Times New Roman" panose="02020603050405020304" pitchFamily="18" charset="0"/>
                <a:cs typeface="Times New Roman" panose="02020603050405020304" pitchFamily="18" charset="0"/>
              </a:rPr>
              <a:t>Not needed for </a:t>
            </a:r>
            <a:r>
              <a:rPr lang="en-US" altLang="zh-CN" sz="4000" dirty="0" smtClean="0">
                <a:latin typeface="Times New Roman" panose="02020603050405020304" pitchFamily="18" charset="0"/>
                <a:cs typeface="Times New Roman" panose="02020603050405020304" pitchFamily="18" charset="0"/>
              </a:rPr>
              <a:t>Salvation</a:t>
            </a:r>
          </a:p>
          <a:p>
            <a:pPr marL="0" indent="0" fontAlgn="auto">
              <a:buFont typeface="Wingdings" pitchFamily="2" charset="2"/>
              <a:buNone/>
              <a:defRPr/>
            </a:pPr>
            <a:r>
              <a:rPr lang="en-US" altLang="zh-CN" sz="4000" dirty="0" smtClean="0">
                <a:latin typeface="Times New Roman" panose="02020603050405020304" pitchFamily="18" charset="0"/>
                <a:cs typeface="Times New Roman" panose="02020603050405020304" pitchFamily="18" charset="0"/>
              </a:rPr>
              <a:t>        </a:t>
            </a:r>
            <a:r>
              <a:rPr lang="en-US" altLang="zh-CN" sz="4000" dirty="0" smtClean="0">
                <a:latin typeface="Times New Roman" panose="02020603050405020304" pitchFamily="18" charset="0"/>
                <a:cs typeface="Times New Roman" panose="02020603050405020304" pitchFamily="18" charset="0"/>
                <a:sym typeface="Wingdings" panose="05000000000000000000" pitchFamily="2" charset="2"/>
              </a:rPr>
              <a:t></a:t>
            </a:r>
            <a:r>
              <a:rPr lang="en-US" altLang="zh-CN" sz="4000" dirty="0" smtClean="0">
                <a:latin typeface="Times New Roman" panose="02020603050405020304" pitchFamily="18" charset="0"/>
                <a:cs typeface="Times New Roman" panose="02020603050405020304" pitchFamily="18" charset="0"/>
              </a:rPr>
              <a:t>No Compromising with Culture</a:t>
            </a:r>
            <a:endParaRPr lang="ja-JP" altLang="en-US" sz="4000" dirty="0" smtClean="0">
              <a:latin typeface="Times New Roman" panose="02020603050405020304" pitchFamily="18" charset="0"/>
              <a:ea typeface="SimSun" panose="02010600030101010101" pitchFamily="2" charset="-122"/>
              <a:cs typeface="Times New Roman" panose="02020603050405020304" pitchFamily="18" charset="0"/>
            </a:endParaRPr>
          </a:p>
          <a:p>
            <a:pPr marL="0" indent="0" fontAlgn="auto">
              <a:buFont typeface="Wingdings" pitchFamily="2" charset="2"/>
              <a:buNone/>
              <a:defRPr/>
            </a:pPr>
            <a:r>
              <a:rPr lang="en-US" altLang="ja-JP" sz="4100" dirty="0" smtClean="0">
                <a:latin typeface="Times New Roman" panose="02020603050405020304" pitchFamily="18" charset="0"/>
                <a:ea typeface="SimSun" panose="02010600030101010101" pitchFamily="2" charset="-122"/>
                <a:cs typeface="Times New Roman" panose="02020603050405020304" pitchFamily="18" charset="0"/>
              </a:rPr>
              <a:t>《</a:t>
            </a:r>
            <a:r>
              <a:rPr lang="ja-JP" altLang="en-US" sz="4100" dirty="0" smtClean="0">
                <a:latin typeface="Times New Roman" panose="02020603050405020304" pitchFamily="18" charset="0"/>
                <a:ea typeface="SimSun" panose="02010600030101010101" pitchFamily="2" charset="-122"/>
                <a:cs typeface="Times New Roman" panose="02020603050405020304" pitchFamily="18" charset="0"/>
              </a:rPr>
              <a:t>使徒行傳</a:t>
            </a:r>
            <a:r>
              <a:rPr lang="en-US" altLang="ja-JP" sz="4100" dirty="0" smtClean="0">
                <a:latin typeface="Times New Roman" panose="02020603050405020304" pitchFamily="18" charset="0"/>
                <a:ea typeface="SimSun" panose="02010600030101010101" pitchFamily="2" charset="-122"/>
                <a:cs typeface="Times New Roman" panose="02020603050405020304" pitchFamily="18" charset="0"/>
              </a:rPr>
              <a:t>》15:28 “</a:t>
            </a:r>
            <a:r>
              <a:rPr lang="ja-JP" altLang="en-US" sz="4100" dirty="0" smtClean="0">
                <a:latin typeface="Times New Roman" panose="02020603050405020304" pitchFamily="18" charset="0"/>
                <a:ea typeface="SimSun" panose="02010600030101010101" pitchFamily="2" charset="-122"/>
                <a:cs typeface="Times New Roman" panose="02020603050405020304" pitchFamily="18" charset="0"/>
              </a:rPr>
              <a:t>因為聖靈和我們</a:t>
            </a:r>
            <a:r>
              <a:rPr lang="en-US" altLang="ja-JP" sz="4100" dirty="0" smtClean="0">
                <a:latin typeface="Times New Roman" panose="02020603050405020304" pitchFamily="18" charset="0"/>
                <a:ea typeface="SimSun" panose="02010600030101010101" pitchFamily="2" charset="-122"/>
                <a:cs typeface="Times New Roman" panose="02020603050405020304" pitchFamily="18" charset="0"/>
              </a:rPr>
              <a:t>﹐</a:t>
            </a:r>
            <a:r>
              <a:rPr lang="ja-JP" altLang="en-US" sz="4100" dirty="0" smtClean="0">
                <a:latin typeface="Times New Roman" panose="02020603050405020304" pitchFamily="18" charset="0"/>
                <a:ea typeface="SimSun" panose="02010600030101010101" pitchFamily="2" charset="-122"/>
                <a:cs typeface="Times New Roman" panose="02020603050405020304" pitchFamily="18" charset="0"/>
              </a:rPr>
              <a:t>定意不將別的重擔放在你們身上。”</a:t>
            </a:r>
            <a:endParaRPr lang="en-US" altLang="ja-JP" sz="4100" dirty="0" smtClean="0">
              <a:latin typeface="Times New Roman" panose="02020603050405020304" pitchFamily="18" charset="0"/>
              <a:ea typeface="SimSun" panose="02010600030101010101" pitchFamily="2" charset="-122"/>
              <a:cs typeface="Times New Roman" panose="02020603050405020304" pitchFamily="18" charset="0"/>
            </a:endParaRPr>
          </a:p>
          <a:p>
            <a:pPr marL="0" indent="0" fontAlgn="auto">
              <a:buFont typeface="Arial" charset="0"/>
              <a:buNone/>
              <a:defRPr/>
            </a:pPr>
            <a:r>
              <a:rPr lang="en-US" sz="4000" dirty="0">
                <a:effectLst/>
                <a:latin typeface="Times New Roman" panose="02020603050405020304" pitchFamily="18" charset="0"/>
                <a:ea typeface="SimSun" panose="02010600030101010101" pitchFamily="2" charset="-122"/>
                <a:cs typeface="Times New Roman" panose="02020603050405020304" pitchFamily="18" charset="0"/>
              </a:rPr>
              <a:t>Act 15:28  </a:t>
            </a:r>
            <a:r>
              <a:rPr lang="en-US" sz="4000" dirty="0" smtClean="0">
                <a:effectLst/>
                <a:latin typeface="Times New Roman" panose="02020603050405020304" pitchFamily="18" charset="0"/>
                <a:ea typeface="SimSun" panose="02010600030101010101" pitchFamily="2" charset="-122"/>
                <a:cs typeface="Times New Roman" panose="02020603050405020304" pitchFamily="18" charset="0"/>
              </a:rPr>
              <a:t>“For </a:t>
            </a:r>
            <a:r>
              <a:rPr lang="en-US" sz="4000" dirty="0">
                <a:effectLst/>
                <a:latin typeface="Times New Roman" panose="02020603050405020304" pitchFamily="18" charset="0"/>
                <a:ea typeface="SimSun" panose="02010600030101010101" pitchFamily="2" charset="-122"/>
                <a:cs typeface="Times New Roman" panose="02020603050405020304" pitchFamily="18" charset="0"/>
              </a:rPr>
              <a:t>it has seemed good to the Holy Spirit and to us to lay on you no greater burden than these requirements</a:t>
            </a:r>
            <a:r>
              <a:rPr lang="en-US" sz="4000" dirty="0" smtClean="0">
                <a:effectLst/>
                <a:latin typeface="Times New Roman" panose="02020603050405020304" pitchFamily="18" charset="0"/>
                <a:ea typeface="SimSun" panose="02010600030101010101" pitchFamily="2" charset="-122"/>
                <a:cs typeface="Times New Roman" panose="02020603050405020304" pitchFamily="18" charset="0"/>
              </a:rPr>
              <a:t>:”</a:t>
            </a:r>
            <a:endParaRPr lang="en-US" sz="40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4" name="Rectangle 2"/>
          <p:cNvSpPr txBox="1">
            <a:spLocks noChangeArrowheads="1"/>
          </p:cNvSpPr>
          <p:nvPr/>
        </p:nvSpPr>
        <p:spPr>
          <a:xfrm>
            <a:off x="304800" y="0"/>
            <a:ext cx="8763000" cy="990600"/>
          </a:xfrm>
          <a:prstGeom prst="rect">
            <a:avLst/>
          </a:prstGeom>
          <a:noFill/>
        </p:spPr>
        <p:txBody>
          <a:bodyPr anchor="b">
            <a:normAutofit fontScale="97500"/>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647700" indent="-647700" algn="r" fontAlgn="auto">
              <a:spcAft>
                <a:spcPts val="0"/>
              </a:spcAft>
              <a:defRPr/>
            </a:pPr>
            <a:r>
              <a:rPr lang="zh-CN" altLang="en-US" sz="2800" b="0" dirty="0">
                <a:solidFill>
                  <a:srgbClr val="5BD4FF"/>
                </a:solidFill>
                <a:latin typeface="宋体" pitchFamily="2" charset="-122"/>
              </a:rPr>
              <a:t>绝不妥协的福</a:t>
            </a:r>
            <a:r>
              <a:rPr lang="zh-CN" altLang="en-US" sz="2800" b="0" dirty="0" smtClean="0">
                <a:solidFill>
                  <a:srgbClr val="5BD4FF"/>
                </a:solidFill>
                <a:latin typeface="宋体" pitchFamily="2" charset="-122"/>
              </a:rPr>
              <a:t>音 </a:t>
            </a:r>
            <a:r>
              <a:rPr lang="en-US" altLang="zh-CN" sz="2800" b="0" cap="none" dirty="0" smtClean="0">
                <a:solidFill>
                  <a:srgbClr val="5BD4FF"/>
                </a:solidFill>
                <a:latin typeface="宋体" pitchFamily="2" charset="-122"/>
              </a:rPr>
              <a:t>Uncompromising </a:t>
            </a:r>
            <a:r>
              <a:rPr lang="en-US" altLang="zh-CN" sz="2800" b="0" cap="none" dirty="0">
                <a:solidFill>
                  <a:srgbClr val="5BD4FF"/>
                </a:solidFill>
                <a:latin typeface="宋体" pitchFamily="2" charset="-122"/>
              </a:rPr>
              <a:t>Gospel</a:t>
            </a:r>
            <a:r>
              <a:rPr lang="en-US" altLang="en-US" sz="2800" b="0" dirty="0">
                <a:solidFill>
                  <a:srgbClr val="5BD4FF"/>
                </a:solidFill>
                <a:latin typeface="宋体" pitchFamily="2" charset="-122"/>
                <a:ea typeface="宋体" pitchFamily="2" charset="-122"/>
              </a:rPr>
              <a:t/>
            </a:r>
            <a:br>
              <a:rPr lang="en-US" altLang="en-US" sz="2800" b="0" dirty="0">
                <a:solidFill>
                  <a:srgbClr val="5BD4FF"/>
                </a:solidFill>
                <a:latin typeface="宋体" pitchFamily="2" charset="-122"/>
                <a:ea typeface="宋体" pitchFamily="2" charset="-122"/>
              </a:rPr>
            </a:br>
            <a:r>
              <a:rPr lang="en-US" altLang="zh-TW" sz="2800" b="0" dirty="0" smtClean="0">
                <a:solidFill>
                  <a:srgbClr val="5BD4FF"/>
                </a:solidFill>
                <a:latin typeface="宋体" pitchFamily="2" charset="-122"/>
                <a:ea typeface="宋体" pitchFamily="2" charset="-122"/>
              </a:rPr>
              <a:t>《</a:t>
            </a:r>
            <a:r>
              <a:rPr lang="zh-TW" altLang="en-US" sz="2800" b="0" dirty="0">
                <a:solidFill>
                  <a:srgbClr val="5BD4FF"/>
                </a:solidFill>
                <a:latin typeface="宋体" pitchFamily="2" charset="-122"/>
                <a:ea typeface="宋体" pitchFamily="2" charset="-122"/>
              </a:rPr>
              <a:t>加拉太書</a:t>
            </a:r>
            <a:r>
              <a:rPr lang="en-US" altLang="zh-TW" sz="2800" b="0" dirty="0">
                <a:solidFill>
                  <a:srgbClr val="5BD4FF"/>
                </a:solidFill>
                <a:latin typeface="宋体" pitchFamily="2" charset="-122"/>
                <a:ea typeface="宋体" pitchFamily="2" charset="-122"/>
              </a:rPr>
              <a:t>》</a:t>
            </a:r>
            <a:r>
              <a:rPr lang="ja-JP" altLang="en-US" sz="2800" b="0" dirty="0">
                <a:solidFill>
                  <a:srgbClr val="5BD4FF"/>
                </a:solidFill>
                <a:latin typeface="宋体" pitchFamily="2" charset="-122"/>
                <a:ea typeface="宋体" pitchFamily="2" charset="-122"/>
              </a:rPr>
              <a:t>第</a:t>
            </a:r>
            <a:r>
              <a:rPr lang="en-US" altLang="ja-JP" sz="2800" b="0" dirty="0">
                <a:solidFill>
                  <a:srgbClr val="5BD4FF"/>
                </a:solidFill>
                <a:latin typeface="宋体" pitchFamily="2" charset="-122"/>
                <a:ea typeface="宋体" pitchFamily="2" charset="-122"/>
              </a:rPr>
              <a:t>2</a:t>
            </a:r>
            <a:r>
              <a:rPr lang="ja-JP" altLang="en-US" sz="2800" b="0" dirty="0">
                <a:solidFill>
                  <a:srgbClr val="5BD4FF"/>
                </a:solidFill>
                <a:latin typeface="宋体" pitchFamily="2" charset="-122"/>
                <a:ea typeface="宋体" pitchFamily="2" charset="-122"/>
              </a:rPr>
              <a:t>章</a:t>
            </a:r>
            <a:r>
              <a:rPr lang="en-US" altLang="ja-JP" sz="2800" b="0" dirty="0">
                <a:solidFill>
                  <a:srgbClr val="5BD4FF"/>
                </a:solidFill>
                <a:latin typeface="宋体" pitchFamily="2" charset="-122"/>
                <a:ea typeface="宋体" pitchFamily="2" charset="-122"/>
              </a:rPr>
              <a:t>1</a:t>
            </a:r>
            <a:r>
              <a:rPr lang="en-US" altLang="en-US" sz="2800" b="0" dirty="0">
                <a:solidFill>
                  <a:srgbClr val="5BD4FF"/>
                </a:solidFill>
                <a:latin typeface="宋体" pitchFamily="2" charset="-122"/>
                <a:ea typeface="宋体" pitchFamily="2" charset="-122"/>
              </a:rPr>
              <a:t>-9节</a:t>
            </a:r>
            <a:r>
              <a:rPr lang="en-US" altLang="zh-CN" sz="2800" b="0" cap="none" dirty="0">
                <a:solidFill>
                  <a:srgbClr val="5BD4FF"/>
                </a:solidFill>
                <a:latin typeface="宋体" pitchFamily="2" charset="-122"/>
              </a:rPr>
              <a:t>Galatians 2:1-9</a:t>
            </a:r>
            <a:endParaRPr lang="en-US" altLang="en-US" sz="2800" b="0" cap="none" dirty="0" smtClean="0">
              <a:solidFill>
                <a:srgbClr val="5BD4FF"/>
              </a:solidFill>
              <a:ea typeface="宋体" panose="02010600030101010101" pitchFamily="2"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3"/>
          <p:cNvSpPr>
            <a:spLocks noGrp="1" noChangeArrowheads="1"/>
          </p:cNvSpPr>
          <p:nvPr>
            <p:ph type="body" idx="4294967295"/>
          </p:nvPr>
        </p:nvSpPr>
        <p:spPr>
          <a:xfrm>
            <a:off x="152400" y="914400"/>
            <a:ext cx="8991600" cy="5943600"/>
          </a:xfrm>
        </p:spPr>
        <p:txBody>
          <a:bodyPr>
            <a:normAutofit fontScale="92500" lnSpcReduction="10000"/>
          </a:bodyPr>
          <a:lstStyle/>
          <a:p>
            <a:pPr marL="0" indent="0" fontAlgn="auto">
              <a:lnSpc>
                <a:spcPct val="100000"/>
              </a:lnSpc>
              <a:spcBef>
                <a:spcPts val="0"/>
              </a:spcBef>
              <a:buFont typeface="Wingdings" pitchFamily="2" charset="2"/>
              <a:buNone/>
              <a:defRPr/>
            </a:pPr>
            <a:r>
              <a:rPr lang="ja-JP" altLang="en-US" sz="2800" i="1" dirty="0">
                <a:solidFill>
                  <a:schemeClr val="bg2"/>
                </a:solidFill>
                <a:latin typeface="Times New Roman" panose="02020603050405020304" pitchFamily="18" charset="0"/>
                <a:ea typeface="宋体" pitchFamily="2" charset="-122"/>
                <a:cs typeface="Times New Roman" panose="02020603050405020304" pitchFamily="18" charset="0"/>
              </a:rPr>
              <a:t>引言 </a:t>
            </a:r>
            <a:r>
              <a:rPr lang="en-US" altLang="ja-JP" sz="2800" i="1" dirty="0">
                <a:solidFill>
                  <a:schemeClr val="bg2"/>
                </a:solidFill>
                <a:latin typeface="Times New Roman" panose="02020603050405020304" pitchFamily="18" charset="0"/>
                <a:ea typeface="宋体" pitchFamily="2" charset="-122"/>
                <a:cs typeface="Times New Roman" panose="02020603050405020304" pitchFamily="18" charset="0"/>
              </a:rPr>
              <a:t>Introduction</a:t>
            </a:r>
            <a:endParaRPr lang="ja-JP" altLang="en-US" sz="2800" i="1" dirty="0">
              <a:solidFill>
                <a:schemeClr val="bg2"/>
              </a:solidFill>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ja-JP" altLang="en-US" sz="2800" i="1" dirty="0">
                <a:solidFill>
                  <a:schemeClr val="bg2"/>
                </a:solidFill>
                <a:latin typeface="Times New Roman" panose="02020603050405020304" pitchFamily="18" charset="0"/>
                <a:ea typeface="宋体" pitchFamily="2" charset="-122"/>
                <a:cs typeface="Times New Roman" panose="02020603050405020304" pitchFamily="18" charset="0"/>
              </a:rPr>
              <a:t>一</a:t>
            </a:r>
            <a:r>
              <a:rPr lang="en-US" altLang="ja-JP" sz="2800" i="1" dirty="0">
                <a:solidFill>
                  <a:schemeClr val="bg2"/>
                </a:solidFill>
                <a:latin typeface="Times New Roman" panose="02020603050405020304" pitchFamily="18" charset="0"/>
                <a:ea typeface="宋体" pitchFamily="2" charset="-122"/>
                <a:cs typeface="Times New Roman" panose="02020603050405020304" pitchFamily="18" charset="0"/>
              </a:rPr>
              <a:t>﹑</a:t>
            </a:r>
            <a:r>
              <a:rPr lang="en-US" altLang="en-US" sz="2800" i="1" dirty="0" err="1">
                <a:solidFill>
                  <a:schemeClr val="bg2"/>
                </a:solidFill>
                <a:latin typeface="Times New Roman" panose="02020603050405020304" pitchFamily="18" charset="0"/>
                <a:ea typeface="宋体" pitchFamily="2" charset="-122"/>
                <a:cs typeface="Times New Roman" panose="02020603050405020304" pitchFamily="18" charset="0"/>
              </a:rPr>
              <a:t>得救與割禮</a:t>
            </a:r>
            <a:r>
              <a:rPr lang="en-US" altLang="en-US" sz="2800" i="1" dirty="0">
                <a:solidFill>
                  <a:schemeClr val="bg2"/>
                </a:solidFill>
                <a:latin typeface="Times New Roman" panose="02020603050405020304" pitchFamily="18" charset="0"/>
                <a:ea typeface="宋体" pitchFamily="2" charset="-122"/>
                <a:cs typeface="Times New Roman" panose="02020603050405020304" pitchFamily="18" charset="0"/>
              </a:rPr>
              <a:t>  </a:t>
            </a:r>
            <a:r>
              <a:rPr lang="en-US" altLang="zh-CN" sz="2800" i="1" dirty="0">
                <a:solidFill>
                  <a:schemeClr val="bg2"/>
                </a:solidFill>
                <a:latin typeface="Times New Roman" panose="02020603050405020304" pitchFamily="18" charset="0"/>
                <a:cs typeface="Times New Roman" panose="02020603050405020304" pitchFamily="18" charset="0"/>
              </a:rPr>
              <a:t>Salvation and Circumcision</a:t>
            </a:r>
            <a:endParaRPr lang="en-US" altLang="ja-JP" sz="2800" i="1" dirty="0">
              <a:solidFill>
                <a:schemeClr val="bg2"/>
              </a:solidFill>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ja-JP" altLang="en-US" sz="2800" i="1" dirty="0">
                <a:solidFill>
                  <a:schemeClr val="bg2"/>
                </a:solidFill>
                <a:latin typeface="Times New Roman" panose="02020603050405020304" pitchFamily="18" charset="0"/>
                <a:ea typeface="宋体" pitchFamily="2" charset="-122"/>
                <a:cs typeface="Times New Roman" panose="02020603050405020304" pitchFamily="18" charset="0"/>
              </a:rPr>
              <a:t>１</a:t>
            </a:r>
            <a:r>
              <a:rPr lang="en-US" altLang="ja-JP" sz="2800" i="1" dirty="0">
                <a:solidFill>
                  <a:schemeClr val="bg2"/>
                </a:solidFill>
                <a:latin typeface="Times New Roman" panose="02020603050405020304" pitchFamily="18" charset="0"/>
                <a:ea typeface="宋体" pitchFamily="2" charset="-122"/>
                <a:cs typeface="Times New Roman" panose="02020603050405020304" pitchFamily="18" charset="0"/>
              </a:rPr>
              <a:t>﹑</a:t>
            </a:r>
            <a:r>
              <a:rPr lang="ja-JP" altLang="en-US" sz="2800" i="1" dirty="0">
                <a:solidFill>
                  <a:schemeClr val="bg2"/>
                </a:solidFill>
                <a:latin typeface="Times New Roman" panose="02020603050405020304" pitchFamily="18" charset="0"/>
                <a:ea typeface="宋体" pitchFamily="2" charset="-122"/>
                <a:cs typeface="Times New Roman" panose="02020603050405020304" pitchFamily="18" charset="0"/>
              </a:rPr>
              <a:t>外邦人的得救</a:t>
            </a:r>
            <a:r>
              <a:rPr lang="en-US" altLang="ja-JP" sz="2800" i="1" dirty="0">
                <a:solidFill>
                  <a:schemeClr val="bg2"/>
                </a:solidFill>
                <a:latin typeface="Times New Roman" panose="02020603050405020304" pitchFamily="18" charset="0"/>
                <a:ea typeface="宋体" pitchFamily="2" charset="-122"/>
                <a:cs typeface="Times New Roman" panose="02020603050405020304" pitchFamily="18" charset="0"/>
                <a:sym typeface="Wingdings" pitchFamily="2" charset="2"/>
              </a:rPr>
              <a:t></a:t>
            </a:r>
            <a:r>
              <a:rPr lang="ja-JP" altLang="en-US" sz="2800" i="1" dirty="0">
                <a:solidFill>
                  <a:schemeClr val="bg2"/>
                </a:solidFill>
                <a:latin typeface="Times New Roman" panose="02020603050405020304" pitchFamily="18" charset="0"/>
                <a:ea typeface="宋体" pitchFamily="2" charset="-122"/>
                <a:cs typeface="Times New Roman" panose="02020603050405020304" pitchFamily="18" charset="0"/>
              </a:rPr>
              <a:t>因信稱義 </a:t>
            </a:r>
            <a:r>
              <a:rPr lang="en-US" altLang="ja-JP" sz="2800" i="1" dirty="0">
                <a:solidFill>
                  <a:schemeClr val="bg2"/>
                </a:solidFill>
                <a:latin typeface="Times New Roman" panose="02020603050405020304" pitchFamily="18" charset="0"/>
                <a:ea typeface="宋体" pitchFamily="2" charset="-122"/>
                <a:cs typeface="Times New Roman" panose="02020603050405020304" pitchFamily="18" charset="0"/>
              </a:rPr>
              <a:t>Justification by faith</a:t>
            </a:r>
            <a:endParaRPr lang="ja-JP" altLang="en-US" sz="2800" i="1" dirty="0">
              <a:solidFill>
                <a:schemeClr val="bg2"/>
              </a:solidFill>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ja-JP" altLang="en-US" sz="2800" i="1" dirty="0" smtClean="0">
                <a:solidFill>
                  <a:schemeClr val="bg2"/>
                </a:solidFill>
                <a:latin typeface="Times New Roman" panose="02020603050405020304" pitchFamily="18" charset="0"/>
                <a:ea typeface="宋体" pitchFamily="2" charset="-122"/>
                <a:cs typeface="Times New Roman" panose="02020603050405020304" pitchFamily="18" charset="0"/>
              </a:rPr>
              <a:t>２</a:t>
            </a:r>
            <a:r>
              <a:rPr lang="en-US" altLang="ja-JP" sz="2800" i="1" dirty="0">
                <a:solidFill>
                  <a:schemeClr val="bg2"/>
                </a:solidFill>
                <a:latin typeface="Times New Roman" panose="02020603050405020304" pitchFamily="18" charset="0"/>
                <a:ea typeface="宋体" pitchFamily="2" charset="-122"/>
                <a:cs typeface="Times New Roman" panose="02020603050405020304" pitchFamily="18" charset="0"/>
              </a:rPr>
              <a:t>﹑</a:t>
            </a:r>
            <a:r>
              <a:rPr lang="ja-JP" altLang="en-US" sz="2800" i="1" dirty="0" smtClean="0">
                <a:solidFill>
                  <a:schemeClr val="bg2"/>
                </a:solidFill>
                <a:latin typeface="Times New Roman" panose="02020603050405020304" pitchFamily="18" charset="0"/>
                <a:ea typeface="宋体" pitchFamily="2" charset="-122"/>
                <a:cs typeface="Times New Roman" panose="02020603050405020304" pitchFamily="18" charset="0"/>
              </a:rPr>
              <a:t>基</a:t>
            </a:r>
            <a:r>
              <a:rPr lang="ja-JP" altLang="en-US" sz="2800" i="1" dirty="0">
                <a:solidFill>
                  <a:schemeClr val="bg2"/>
                </a:solidFill>
                <a:latin typeface="Times New Roman" panose="02020603050405020304" pitchFamily="18" charset="0"/>
                <a:ea typeface="宋体" pitchFamily="2" charset="-122"/>
                <a:cs typeface="Times New Roman" panose="02020603050405020304" pitchFamily="18" charset="0"/>
              </a:rPr>
              <a:t>督啟示</a:t>
            </a:r>
            <a:r>
              <a:rPr lang="en-US" altLang="ja-JP" sz="2800" i="1" dirty="0">
                <a:solidFill>
                  <a:schemeClr val="bg2"/>
                </a:solidFill>
                <a:latin typeface="Times New Roman" panose="02020603050405020304" pitchFamily="18" charset="0"/>
                <a:ea typeface="宋体" pitchFamily="2" charset="-122"/>
                <a:cs typeface="Times New Roman" panose="02020603050405020304" pitchFamily="18" charset="0"/>
                <a:sym typeface="Wingdings" pitchFamily="2" charset="2"/>
              </a:rPr>
              <a:t></a:t>
            </a:r>
            <a:r>
              <a:rPr lang="zh-CN" altLang="en-US" sz="2800" i="1" dirty="0">
                <a:solidFill>
                  <a:schemeClr val="bg2"/>
                </a:solidFill>
                <a:latin typeface="Times New Roman" panose="02020603050405020304" pitchFamily="18" charset="0"/>
                <a:cs typeface="Times New Roman" panose="02020603050405020304" pitchFamily="18" charset="0"/>
                <a:sym typeface="Wingdings" pitchFamily="2" charset="2"/>
              </a:rPr>
              <a:t>天上来的福音 </a:t>
            </a:r>
            <a:r>
              <a:rPr lang="en-US" altLang="zh-CN" sz="2800" i="1" dirty="0">
                <a:solidFill>
                  <a:schemeClr val="bg2"/>
                </a:solidFill>
                <a:latin typeface="Times New Roman" panose="02020603050405020304" pitchFamily="18" charset="0"/>
                <a:cs typeface="Times New Roman" panose="02020603050405020304" pitchFamily="18" charset="0"/>
                <a:sym typeface="Wingdings" pitchFamily="2" charset="2"/>
              </a:rPr>
              <a:t>From Heaven</a:t>
            </a:r>
            <a:endParaRPr lang="ja-JP" altLang="en-US" sz="2800" i="1" dirty="0">
              <a:solidFill>
                <a:schemeClr val="bg2"/>
              </a:solidFill>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ja-JP" altLang="en-US" sz="2800" i="1" dirty="0">
                <a:solidFill>
                  <a:schemeClr val="bg2"/>
                </a:solidFill>
                <a:latin typeface="Times New Roman" panose="02020603050405020304" pitchFamily="18" charset="0"/>
                <a:ea typeface="宋体" pitchFamily="2" charset="-122"/>
                <a:cs typeface="Times New Roman" panose="02020603050405020304" pitchFamily="18" charset="0"/>
              </a:rPr>
              <a:t>３</a:t>
            </a:r>
            <a:r>
              <a:rPr lang="en-US" altLang="ja-JP" sz="2800" i="1" dirty="0">
                <a:solidFill>
                  <a:schemeClr val="bg2"/>
                </a:solidFill>
                <a:latin typeface="Times New Roman" panose="02020603050405020304" pitchFamily="18" charset="0"/>
                <a:ea typeface="宋体" pitchFamily="2" charset="-122"/>
                <a:cs typeface="Times New Roman" panose="02020603050405020304" pitchFamily="18" charset="0"/>
              </a:rPr>
              <a:t>﹑</a:t>
            </a:r>
            <a:r>
              <a:rPr lang="ja-JP" altLang="en-US" sz="2800" i="1" dirty="0">
                <a:solidFill>
                  <a:schemeClr val="bg2"/>
                </a:solidFill>
                <a:latin typeface="Times New Roman" panose="02020603050405020304" pitchFamily="18" charset="0"/>
                <a:ea typeface="宋体" pitchFamily="2" charset="-122"/>
                <a:cs typeface="Times New Roman" panose="02020603050405020304" pitchFamily="18" charset="0"/>
              </a:rPr>
              <a:t>得救不需要行割禮</a:t>
            </a:r>
            <a:r>
              <a:rPr lang="en-US" altLang="ja-JP" sz="2800" i="1" dirty="0" smtClean="0">
                <a:solidFill>
                  <a:schemeClr val="bg2"/>
                </a:solidFill>
                <a:latin typeface="Times New Roman" panose="02020603050405020304" pitchFamily="18" charset="0"/>
                <a:ea typeface="宋体" pitchFamily="2" charset="-122"/>
                <a:cs typeface="Times New Roman" panose="02020603050405020304" pitchFamily="18" charset="0"/>
                <a:sym typeface="Wingdings" pitchFamily="2" charset="2"/>
              </a:rPr>
              <a:t></a:t>
            </a:r>
            <a:r>
              <a:rPr lang="zh-CN" altLang="en-US" sz="2800" i="1" dirty="0" smtClean="0">
                <a:solidFill>
                  <a:schemeClr val="bg2"/>
                </a:solidFill>
                <a:latin typeface="Times New Roman" panose="02020603050405020304" pitchFamily="18" charset="0"/>
                <a:cs typeface="Times New Roman" panose="02020603050405020304" pitchFamily="18" charset="0"/>
                <a:sym typeface="Wingdings" pitchFamily="2" charset="2"/>
              </a:rPr>
              <a:t>跟文化不</a:t>
            </a:r>
            <a:r>
              <a:rPr lang="zh-CN" altLang="en-US" sz="2800" i="1" dirty="0">
                <a:solidFill>
                  <a:schemeClr val="bg2"/>
                </a:solidFill>
                <a:latin typeface="Times New Roman" panose="02020603050405020304" pitchFamily="18" charset="0"/>
                <a:cs typeface="Times New Roman" panose="02020603050405020304" pitchFamily="18" charset="0"/>
                <a:sym typeface="Wingdings" pitchFamily="2" charset="2"/>
              </a:rPr>
              <a:t>妥协</a:t>
            </a:r>
            <a:endParaRPr lang="en-US" altLang="zh-CN" sz="2800" i="1" dirty="0">
              <a:solidFill>
                <a:schemeClr val="bg2"/>
              </a:solidFill>
              <a:latin typeface="Times New Roman" panose="02020603050405020304" pitchFamily="18" charset="0"/>
              <a:cs typeface="Times New Roman" panose="02020603050405020304" pitchFamily="18" charset="0"/>
              <a:sym typeface="Wingdings" pitchFamily="2" charset="2"/>
            </a:endParaRPr>
          </a:p>
          <a:p>
            <a:pPr marL="0" indent="0" fontAlgn="auto">
              <a:lnSpc>
                <a:spcPct val="100000"/>
              </a:lnSpc>
              <a:spcBef>
                <a:spcPts val="0"/>
              </a:spcBef>
              <a:buFont typeface="Wingdings" pitchFamily="2" charset="2"/>
              <a:buNone/>
              <a:defRPr/>
            </a:pPr>
            <a:r>
              <a:rPr lang="en-US" altLang="zh-CN" sz="2800" i="1" dirty="0">
                <a:solidFill>
                  <a:schemeClr val="bg2"/>
                </a:solidFill>
                <a:latin typeface="Times New Roman" panose="02020603050405020304" pitchFamily="18" charset="0"/>
                <a:cs typeface="Times New Roman" panose="02020603050405020304" pitchFamily="18" charset="0"/>
              </a:rPr>
              <a:t>       Circumcision Not needed for </a:t>
            </a:r>
            <a:r>
              <a:rPr lang="en-US" altLang="zh-CN" sz="2800" i="1" dirty="0" smtClean="0">
                <a:solidFill>
                  <a:schemeClr val="bg2"/>
                </a:solidFill>
                <a:latin typeface="Times New Roman" panose="02020603050405020304" pitchFamily="18" charset="0"/>
                <a:cs typeface="Times New Roman" panose="02020603050405020304" pitchFamily="18" charset="0"/>
              </a:rPr>
              <a:t>Salvation</a:t>
            </a:r>
          </a:p>
          <a:p>
            <a:pPr marL="0" indent="0" fontAlgn="auto">
              <a:lnSpc>
                <a:spcPct val="100000"/>
              </a:lnSpc>
              <a:spcBef>
                <a:spcPts val="0"/>
              </a:spcBef>
              <a:buFont typeface="Wingdings" pitchFamily="2" charset="2"/>
              <a:buNone/>
              <a:defRPr/>
            </a:pPr>
            <a:r>
              <a:rPr lang="en-US" altLang="zh-CN" sz="2800" i="1" dirty="0" smtClean="0">
                <a:solidFill>
                  <a:schemeClr val="bg2"/>
                </a:solidFill>
                <a:latin typeface="Times New Roman" panose="02020603050405020304" pitchFamily="18" charset="0"/>
                <a:cs typeface="Times New Roman" panose="02020603050405020304" pitchFamily="18" charset="0"/>
              </a:rPr>
              <a:t>       </a:t>
            </a:r>
            <a:r>
              <a:rPr lang="en-US" altLang="zh-CN" sz="2800" i="1" dirty="0">
                <a:solidFill>
                  <a:schemeClr val="bg2"/>
                </a:solidFill>
                <a:latin typeface="Times New Roman" panose="02020603050405020304" pitchFamily="18" charset="0"/>
                <a:cs typeface="Times New Roman" panose="02020603050405020304" pitchFamily="18" charset="0"/>
                <a:sym typeface="Wingdings" panose="05000000000000000000" pitchFamily="2" charset="2"/>
              </a:rPr>
              <a:t></a:t>
            </a:r>
            <a:r>
              <a:rPr lang="en-US" altLang="zh-CN" sz="2800" i="1" dirty="0">
                <a:solidFill>
                  <a:schemeClr val="bg2"/>
                </a:solidFill>
                <a:latin typeface="Times New Roman" panose="02020603050405020304" pitchFamily="18" charset="0"/>
                <a:cs typeface="Times New Roman" panose="02020603050405020304" pitchFamily="18" charset="0"/>
              </a:rPr>
              <a:t>No Compromising </a:t>
            </a:r>
            <a:r>
              <a:rPr lang="en-US" altLang="zh-CN" sz="2800" i="1" dirty="0" smtClean="0">
                <a:solidFill>
                  <a:schemeClr val="bg2"/>
                </a:solidFill>
                <a:latin typeface="Times New Roman" panose="02020603050405020304" pitchFamily="18" charset="0"/>
                <a:cs typeface="Times New Roman" panose="02020603050405020304" pitchFamily="18" charset="0"/>
              </a:rPr>
              <a:t>with Culture/environment</a:t>
            </a:r>
            <a:endParaRPr lang="ja-JP" altLang="en-US" sz="2800" i="1" dirty="0">
              <a:solidFill>
                <a:schemeClr val="bg2"/>
              </a:solidFill>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Wingdings" pitchFamily="2" charset="2"/>
              <a:buNone/>
              <a:defRPr/>
            </a:pPr>
            <a:r>
              <a:rPr lang="ja-JP" altLang="en-US" sz="4100" dirty="0" smtClean="0">
                <a:latin typeface="Times New Roman" panose="02020603050405020304" pitchFamily="18" charset="0"/>
                <a:ea typeface="宋体" pitchFamily="2" charset="-122"/>
                <a:cs typeface="Times New Roman" panose="02020603050405020304" pitchFamily="18" charset="0"/>
              </a:rPr>
              <a:t>二</a:t>
            </a:r>
            <a:r>
              <a:rPr lang="en-US" altLang="ja-JP" sz="4100" dirty="0" smtClean="0">
                <a:latin typeface="Times New Roman" panose="02020603050405020304" pitchFamily="18" charset="0"/>
                <a:ea typeface="宋体" pitchFamily="2" charset="-122"/>
                <a:cs typeface="Times New Roman" panose="02020603050405020304" pitchFamily="18" charset="0"/>
              </a:rPr>
              <a:t>﹑</a:t>
            </a:r>
            <a:r>
              <a:rPr lang="zh-TW" altLang="en-US" sz="4100" dirty="0" smtClean="0">
                <a:latin typeface="Times New Roman" panose="02020603050405020304" pitchFamily="18" charset="0"/>
                <a:ea typeface="宋体" pitchFamily="2" charset="-122"/>
                <a:cs typeface="Times New Roman" panose="02020603050405020304" pitchFamily="18" charset="0"/>
              </a:rPr>
              <a:t>真理和自由</a:t>
            </a:r>
            <a:r>
              <a:rPr lang="en-US" altLang="zh-TW" sz="4100" dirty="0">
                <a:latin typeface="Times New Roman" panose="02020603050405020304" pitchFamily="18" charset="0"/>
                <a:ea typeface="宋体" pitchFamily="2" charset="-122"/>
                <a:cs typeface="Times New Roman" panose="02020603050405020304" pitchFamily="18" charset="0"/>
              </a:rPr>
              <a:t>(</a:t>
            </a:r>
            <a:r>
              <a:rPr lang="en-US" altLang="zh-TW" sz="4100" dirty="0" smtClean="0">
                <a:latin typeface="Times New Roman" panose="02020603050405020304" pitchFamily="18" charset="0"/>
                <a:ea typeface="宋体" pitchFamily="2" charset="-122"/>
                <a:cs typeface="Times New Roman" panose="02020603050405020304" pitchFamily="18" charset="0"/>
              </a:rPr>
              <a:t>2:4-5) Truth and </a:t>
            </a:r>
            <a:r>
              <a:rPr lang="en-US" altLang="zh-CN" sz="4100" dirty="0" smtClean="0">
                <a:latin typeface="Times New Roman" panose="02020603050405020304" pitchFamily="18" charset="0"/>
                <a:cs typeface="Times New Roman" panose="02020603050405020304" pitchFamily="18" charset="0"/>
              </a:rPr>
              <a:t>Freedom</a:t>
            </a:r>
            <a:endParaRPr lang="en-US" altLang="zh-TW" sz="4100" dirty="0" smtClean="0">
              <a:latin typeface="Times New Roman" panose="02020603050405020304" pitchFamily="18" charset="0"/>
              <a:ea typeface="宋体" pitchFamily="2" charset="-122"/>
              <a:cs typeface="Times New Roman" panose="02020603050405020304" pitchFamily="18" charset="0"/>
            </a:endParaRPr>
          </a:p>
          <a:p>
            <a:pPr marL="0" indent="0" fontAlgn="auto">
              <a:lnSpc>
                <a:spcPct val="100000"/>
              </a:lnSpc>
              <a:spcBef>
                <a:spcPts val="0"/>
              </a:spcBef>
              <a:buFont typeface="Arial" charset="0"/>
              <a:buNone/>
              <a:defRPr/>
            </a:pPr>
            <a:r>
              <a:rPr lang="ja-JP" altLang="en-US" sz="4100" dirty="0">
                <a:latin typeface="Times New Roman" panose="02020603050405020304" pitchFamily="18" charset="0"/>
                <a:ea typeface="MingLiU" pitchFamily="49" charset="-120"/>
                <a:cs typeface="Times New Roman" panose="02020603050405020304" pitchFamily="18" charset="0"/>
              </a:rPr>
              <a:t>“</a:t>
            </a:r>
            <a:r>
              <a:rPr lang="en-US" altLang="ja-JP" sz="4100" dirty="0">
                <a:latin typeface="Times New Roman" panose="02020603050405020304" pitchFamily="18" charset="0"/>
                <a:ea typeface="MingLiU" pitchFamily="49" charset="-120"/>
                <a:cs typeface="Times New Roman" panose="02020603050405020304" pitchFamily="18" charset="0"/>
              </a:rPr>
              <a:t>2:4 </a:t>
            </a:r>
            <a:r>
              <a:rPr lang="ja-JP" altLang="en-US" sz="4100" dirty="0">
                <a:latin typeface="Times New Roman" panose="02020603050405020304" pitchFamily="18" charset="0"/>
                <a:ea typeface="MingLiU" pitchFamily="49" charset="-120"/>
                <a:cs typeface="Times New Roman" panose="02020603050405020304" pitchFamily="18" charset="0"/>
              </a:rPr>
              <a:t>因為有偷著引進來的假弟兄</a:t>
            </a:r>
            <a:r>
              <a:rPr lang="en-US" altLang="ja-JP" sz="4100" dirty="0">
                <a:latin typeface="Times New Roman" panose="02020603050405020304" pitchFamily="18" charset="0"/>
                <a:ea typeface="MingLiU" pitchFamily="49" charset="-120"/>
                <a:cs typeface="Times New Roman" panose="02020603050405020304" pitchFamily="18" charset="0"/>
              </a:rPr>
              <a:t>﹐</a:t>
            </a:r>
            <a:r>
              <a:rPr lang="ja-JP" altLang="en-US" sz="4100" dirty="0">
                <a:latin typeface="Times New Roman" panose="02020603050405020304" pitchFamily="18" charset="0"/>
                <a:ea typeface="MingLiU" pitchFamily="49" charset="-120"/>
                <a:cs typeface="Times New Roman" panose="02020603050405020304" pitchFamily="18" charset="0"/>
              </a:rPr>
              <a:t>私下窺探我們在基督耶穌裡的</a:t>
            </a:r>
            <a:r>
              <a:rPr lang="ja-JP" altLang="en-US" sz="4100" b="1" dirty="0">
                <a:latin typeface="Times New Roman" panose="02020603050405020304" pitchFamily="18" charset="0"/>
                <a:ea typeface="MingLiU" pitchFamily="49" charset="-120"/>
                <a:cs typeface="Times New Roman" panose="02020603050405020304" pitchFamily="18" charset="0"/>
              </a:rPr>
              <a:t>自由</a:t>
            </a:r>
            <a:r>
              <a:rPr lang="en-US" altLang="ja-JP" sz="4100" dirty="0">
                <a:latin typeface="Times New Roman" panose="02020603050405020304" pitchFamily="18" charset="0"/>
                <a:ea typeface="MingLiU" pitchFamily="49" charset="-120"/>
                <a:cs typeface="Times New Roman" panose="02020603050405020304" pitchFamily="18" charset="0"/>
              </a:rPr>
              <a:t>﹐</a:t>
            </a:r>
            <a:r>
              <a:rPr lang="ja-JP" altLang="en-US" sz="4100" dirty="0">
                <a:latin typeface="Times New Roman" panose="02020603050405020304" pitchFamily="18" charset="0"/>
                <a:ea typeface="MingLiU" pitchFamily="49" charset="-120"/>
                <a:cs typeface="Times New Roman" panose="02020603050405020304" pitchFamily="18" charset="0"/>
              </a:rPr>
              <a:t>要叫我們作</a:t>
            </a:r>
            <a:r>
              <a:rPr lang="ja-JP" altLang="en-US" sz="4100" b="1" dirty="0">
                <a:latin typeface="Times New Roman" panose="02020603050405020304" pitchFamily="18" charset="0"/>
                <a:ea typeface="MingLiU" pitchFamily="49" charset="-120"/>
                <a:cs typeface="Times New Roman" panose="02020603050405020304" pitchFamily="18" charset="0"/>
              </a:rPr>
              <a:t>奴</a:t>
            </a:r>
            <a:r>
              <a:rPr lang="ja-JP" altLang="en-US" sz="4100" b="1" dirty="0" smtClean="0">
                <a:latin typeface="Times New Roman" panose="02020603050405020304" pitchFamily="18" charset="0"/>
                <a:ea typeface="MingLiU" pitchFamily="49" charset="-120"/>
                <a:cs typeface="Times New Roman" panose="02020603050405020304" pitchFamily="18" charset="0"/>
              </a:rPr>
              <a:t>仆</a:t>
            </a:r>
            <a:r>
              <a:rPr lang="zh-CN" altLang="en-US" sz="4100" b="1" dirty="0" smtClean="0">
                <a:latin typeface="Times New Roman" panose="02020603050405020304" pitchFamily="18" charset="0"/>
                <a:ea typeface="MingLiU" pitchFamily="49" charset="-120"/>
                <a:cs typeface="Times New Roman" panose="02020603050405020304" pitchFamily="18" charset="0"/>
              </a:rPr>
              <a:t>。</a:t>
            </a:r>
            <a:r>
              <a:rPr lang="en-US" sz="4100" b="1"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2:4</a:t>
            </a:r>
            <a:r>
              <a:rPr lang="en-US" sz="3200" dirty="0">
                <a:latin typeface="Times New Roman" panose="02020603050405020304" pitchFamily="18" charset="0"/>
                <a:cs typeface="Times New Roman" panose="02020603050405020304" pitchFamily="18" charset="0"/>
              </a:rPr>
              <a:t>  And that because of false brethren unawares brought in, who came in </a:t>
            </a:r>
            <a:r>
              <a:rPr lang="en-US" sz="3200" dirty="0" err="1">
                <a:latin typeface="Times New Roman" panose="02020603050405020304" pitchFamily="18" charset="0"/>
                <a:cs typeface="Times New Roman" panose="02020603050405020304" pitchFamily="18" charset="0"/>
              </a:rPr>
              <a:t>privily</a:t>
            </a:r>
            <a:r>
              <a:rPr lang="en-US" sz="3200" dirty="0">
                <a:latin typeface="Times New Roman" panose="02020603050405020304" pitchFamily="18" charset="0"/>
                <a:cs typeface="Times New Roman" panose="02020603050405020304" pitchFamily="18" charset="0"/>
              </a:rPr>
              <a:t> to spy out our liberty which we have in Christ Jesus, that they might bring us into bondage: </a:t>
            </a:r>
          </a:p>
        </p:txBody>
      </p:sp>
      <p:sp>
        <p:nvSpPr>
          <p:cNvPr id="4" name="Rectangle 2"/>
          <p:cNvSpPr txBox="1">
            <a:spLocks noChangeArrowheads="1"/>
          </p:cNvSpPr>
          <p:nvPr/>
        </p:nvSpPr>
        <p:spPr>
          <a:xfrm>
            <a:off x="304800" y="0"/>
            <a:ext cx="8763000" cy="990600"/>
          </a:xfrm>
          <a:prstGeom prst="rect">
            <a:avLst/>
          </a:prstGeom>
          <a:noFill/>
        </p:spPr>
        <p:txBody>
          <a:bodyPr anchor="b">
            <a:normAutofit fontScale="97500"/>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647700" indent="-647700" algn="r" fontAlgn="auto">
              <a:spcAft>
                <a:spcPts val="0"/>
              </a:spcAft>
              <a:defRPr/>
            </a:pPr>
            <a:r>
              <a:rPr lang="zh-CN" altLang="en-US" sz="2800" b="0" dirty="0">
                <a:solidFill>
                  <a:srgbClr val="5BD4FF"/>
                </a:solidFill>
                <a:latin typeface="宋体" pitchFamily="2" charset="-122"/>
              </a:rPr>
              <a:t>绝不妥协的福</a:t>
            </a:r>
            <a:r>
              <a:rPr lang="zh-CN" altLang="en-US" sz="2800" b="0" dirty="0" smtClean="0">
                <a:solidFill>
                  <a:srgbClr val="5BD4FF"/>
                </a:solidFill>
                <a:latin typeface="宋体" pitchFamily="2" charset="-122"/>
              </a:rPr>
              <a:t>音 </a:t>
            </a:r>
            <a:r>
              <a:rPr lang="en-US" altLang="zh-CN" sz="2800" b="0" cap="none" dirty="0" smtClean="0">
                <a:solidFill>
                  <a:srgbClr val="5BD4FF"/>
                </a:solidFill>
                <a:latin typeface="宋体" pitchFamily="2" charset="-122"/>
              </a:rPr>
              <a:t>Uncompromising </a:t>
            </a:r>
            <a:r>
              <a:rPr lang="en-US" altLang="zh-CN" sz="2800" b="0" cap="none" dirty="0">
                <a:solidFill>
                  <a:srgbClr val="5BD4FF"/>
                </a:solidFill>
                <a:latin typeface="宋体" pitchFamily="2" charset="-122"/>
              </a:rPr>
              <a:t>Gospel</a:t>
            </a:r>
            <a:r>
              <a:rPr lang="en-US" altLang="en-US" sz="2800" b="0" dirty="0">
                <a:solidFill>
                  <a:srgbClr val="5BD4FF"/>
                </a:solidFill>
                <a:latin typeface="宋体" pitchFamily="2" charset="-122"/>
                <a:ea typeface="宋体" pitchFamily="2" charset="-122"/>
              </a:rPr>
              <a:t/>
            </a:r>
            <a:br>
              <a:rPr lang="en-US" altLang="en-US" sz="2800" b="0" dirty="0">
                <a:solidFill>
                  <a:srgbClr val="5BD4FF"/>
                </a:solidFill>
                <a:latin typeface="宋体" pitchFamily="2" charset="-122"/>
                <a:ea typeface="宋体" pitchFamily="2" charset="-122"/>
              </a:rPr>
            </a:br>
            <a:r>
              <a:rPr lang="en-US" altLang="zh-TW" sz="2800" b="0" dirty="0" smtClean="0">
                <a:solidFill>
                  <a:srgbClr val="5BD4FF"/>
                </a:solidFill>
                <a:latin typeface="宋体" pitchFamily="2" charset="-122"/>
                <a:ea typeface="宋体" pitchFamily="2" charset="-122"/>
              </a:rPr>
              <a:t>《</a:t>
            </a:r>
            <a:r>
              <a:rPr lang="zh-TW" altLang="en-US" sz="2800" b="0" dirty="0">
                <a:solidFill>
                  <a:srgbClr val="5BD4FF"/>
                </a:solidFill>
                <a:latin typeface="宋体" pitchFamily="2" charset="-122"/>
                <a:ea typeface="宋体" pitchFamily="2" charset="-122"/>
              </a:rPr>
              <a:t>加拉太書</a:t>
            </a:r>
            <a:r>
              <a:rPr lang="en-US" altLang="zh-TW" sz="2800" b="0" dirty="0">
                <a:solidFill>
                  <a:srgbClr val="5BD4FF"/>
                </a:solidFill>
                <a:latin typeface="宋体" pitchFamily="2" charset="-122"/>
                <a:ea typeface="宋体" pitchFamily="2" charset="-122"/>
              </a:rPr>
              <a:t>》</a:t>
            </a:r>
            <a:r>
              <a:rPr lang="ja-JP" altLang="en-US" sz="2800" b="0" dirty="0">
                <a:solidFill>
                  <a:srgbClr val="5BD4FF"/>
                </a:solidFill>
                <a:latin typeface="宋体" pitchFamily="2" charset="-122"/>
                <a:ea typeface="宋体" pitchFamily="2" charset="-122"/>
              </a:rPr>
              <a:t>第</a:t>
            </a:r>
            <a:r>
              <a:rPr lang="en-US" altLang="ja-JP" sz="2800" b="0" dirty="0">
                <a:solidFill>
                  <a:srgbClr val="5BD4FF"/>
                </a:solidFill>
                <a:latin typeface="宋体" pitchFamily="2" charset="-122"/>
                <a:ea typeface="宋体" pitchFamily="2" charset="-122"/>
              </a:rPr>
              <a:t>2</a:t>
            </a:r>
            <a:r>
              <a:rPr lang="ja-JP" altLang="en-US" sz="2800" b="0" dirty="0">
                <a:solidFill>
                  <a:srgbClr val="5BD4FF"/>
                </a:solidFill>
                <a:latin typeface="宋体" pitchFamily="2" charset="-122"/>
                <a:ea typeface="宋体" pitchFamily="2" charset="-122"/>
              </a:rPr>
              <a:t>章</a:t>
            </a:r>
            <a:r>
              <a:rPr lang="en-US" altLang="ja-JP" sz="2800" b="0" dirty="0">
                <a:solidFill>
                  <a:srgbClr val="5BD4FF"/>
                </a:solidFill>
                <a:latin typeface="宋体" pitchFamily="2" charset="-122"/>
                <a:ea typeface="宋体" pitchFamily="2" charset="-122"/>
              </a:rPr>
              <a:t>1</a:t>
            </a:r>
            <a:r>
              <a:rPr lang="en-US" altLang="en-US" sz="2800" b="0" dirty="0">
                <a:solidFill>
                  <a:srgbClr val="5BD4FF"/>
                </a:solidFill>
                <a:latin typeface="宋体" pitchFamily="2" charset="-122"/>
                <a:ea typeface="宋体" pitchFamily="2" charset="-122"/>
              </a:rPr>
              <a:t>-9节</a:t>
            </a:r>
            <a:r>
              <a:rPr lang="en-US" altLang="zh-CN" sz="2800" b="0" cap="none" dirty="0">
                <a:solidFill>
                  <a:srgbClr val="5BD4FF"/>
                </a:solidFill>
                <a:latin typeface="宋体" pitchFamily="2" charset="-122"/>
              </a:rPr>
              <a:t>Galatians 2:1-9</a:t>
            </a:r>
            <a:endParaRPr lang="en-US" altLang="en-US" sz="2800" b="0" cap="none" dirty="0" smtClean="0">
              <a:solidFill>
                <a:srgbClr val="5BD4FF"/>
              </a:solidFill>
              <a:ea typeface="宋体" panose="02010600030101010101" pitchFamily="2"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3"/>
          <p:cNvSpPr>
            <a:spLocks noGrp="1" noChangeArrowheads="1"/>
          </p:cNvSpPr>
          <p:nvPr>
            <p:ph type="body" idx="4294967295"/>
          </p:nvPr>
        </p:nvSpPr>
        <p:spPr>
          <a:xfrm>
            <a:off x="152400" y="1371600"/>
            <a:ext cx="8991600" cy="5029200"/>
          </a:xfrm>
        </p:spPr>
        <p:txBody>
          <a:bodyPr>
            <a:normAutofit fontScale="92500"/>
          </a:bodyPr>
          <a:lstStyle/>
          <a:p>
            <a:pPr marL="0" indent="0" fontAlgn="auto">
              <a:lnSpc>
                <a:spcPct val="100000"/>
              </a:lnSpc>
              <a:spcBef>
                <a:spcPts val="0"/>
              </a:spcBef>
              <a:buFont typeface="Wingdings" pitchFamily="2" charset="2"/>
              <a:buNone/>
              <a:defRPr/>
            </a:pPr>
            <a:r>
              <a:rPr lang="ja-JP" altLang="en-US" sz="4100" dirty="0">
                <a:latin typeface="Times New Roman" panose="02020603050405020304" pitchFamily="18" charset="0"/>
                <a:ea typeface="宋体" pitchFamily="2" charset="-122"/>
                <a:cs typeface="Times New Roman" panose="02020603050405020304" pitchFamily="18" charset="0"/>
              </a:rPr>
              <a:t>二</a:t>
            </a:r>
            <a:r>
              <a:rPr lang="en-US" altLang="ja-JP" sz="4100" dirty="0">
                <a:latin typeface="Times New Roman" panose="02020603050405020304" pitchFamily="18" charset="0"/>
                <a:ea typeface="宋体" pitchFamily="2" charset="-122"/>
                <a:cs typeface="Times New Roman" panose="02020603050405020304" pitchFamily="18" charset="0"/>
              </a:rPr>
              <a:t>﹑</a:t>
            </a:r>
            <a:r>
              <a:rPr lang="zh-TW" altLang="en-US" sz="4100" dirty="0">
                <a:latin typeface="Times New Roman" panose="02020603050405020304" pitchFamily="18" charset="0"/>
                <a:ea typeface="宋体" pitchFamily="2" charset="-122"/>
                <a:cs typeface="Times New Roman" panose="02020603050405020304" pitchFamily="18" charset="0"/>
              </a:rPr>
              <a:t>真理和自由</a:t>
            </a:r>
            <a:r>
              <a:rPr lang="en-US" altLang="zh-TW" sz="4100" dirty="0">
                <a:latin typeface="Times New Roman" panose="02020603050405020304" pitchFamily="18" charset="0"/>
                <a:ea typeface="宋体" pitchFamily="2" charset="-122"/>
                <a:cs typeface="Times New Roman" panose="02020603050405020304" pitchFamily="18" charset="0"/>
              </a:rPr>
              <a:t>(2:4-5) Truth and </a:t>
            </a:r>
            <a:r>
              <a:rPr lang="en-US" altLang="zh-CN" sz="4100" dirty="0">
                <a:latin typeface="Times New Roman" panose="02020603050405020304" pitchFamily="18" charset="0"/>
                <a:cs typeface="Times New Roman" panose="02020603050405020304" pitchFamily="18" charset="0"/>
              </a:rPr>
              <a:t>Freedom</a:t>
            </a:r>
            <a:endParaRPr lang="en-US" altLang="zh-TW" sz="4100" dirty="0">
              <a:latin typeface="Times New Roman" panose="02020603050405020304" pitchFamily="18" charset="0"/>
              <a:ea typeface="宋体" pitchFamily="2" charset="-122"/>
              <a:cs typeface="Times New Roman" panose="02020603050405020304" pitchFamily="18" charset="0"/>
            </a:endParaRPr>
          </a:p>
          <a:p>
            <a:pPr marL="0" indent="0" fontAlgn="auto">
              <a:buFont typeface="Wingdings" pitchFamily="2" charset="2"/>
              <a:buNone/>
              <a:defRPr/>
            </a:pPr>
            <a:r>
              <a:rPr lang="ja-JP" altLang="en-US" sz="4100" dirty="0" smtClean="0">
                <a:latin typeface="MingLiU" pitchFamily="49" charset="-120"/>
                <a:ea typeface="MingLiU" pitchFamily="49" charset="-120"/>
                <a:cs typeface="Times New Roman" pitchFamily="18" charset="0"/>
              </a:rPr>
              <a:t>“</a:t>
            </a:r>
            <a:r>
              <a:rPr lang="en-US" altLang="ja-JP" sz="4100" dirty="0" smtClean="0">
                <a:latin typeface="MingLiU" pitchFamily="49" charset="-120"/>
                <a:ea typeface="MingLiU" pitchFamily="49" charset="-120"/>
                <a:cs typeface="Times New Roman" pitchFamily="18" charset="0"/>
              </a:rPr>
              <a:t>2:5 </a:t>
            </a:r>
            <a:r>
              <a:rPr lang="ja-JP" altLang="en-US" sz="4100" dirty="0" smtClean="0">
                <a:latin typeface="MingLiU" pitchFamily="49" charset="-120"/>
                <a:ea typeface="MingLiU" pitchFamily="49" charset="-120"/>
                <a:cs typeface="Times New Roman" pitchFamily="18" charset="0"/>
              </a:rPr>
              <a:t>我們就是一刻的工夫</a:t>
            </a:r>
            <a:r>
              <a:rPr lang="en-US" altLang="ja-JP" sz="4100" dirty="0" smtClean="0">
                <a:latin typeface="MingLiU" pitchFamily="49" charset="-120"/>
                <a:ea typeface="MingLiU" pitchFamily="49" charset="-120"/>
                <a:cs typeface="Times New Roman" pitchFamily="18" charset="0"/>
              </a:rPr>
              <a:t>﹐</a:t>
            </a:r>
            <a:r>
              <a:rPr lang="ja-JP" altLang="en-US" sz="4100" dirty="0" smtClean="0">
                <a:latin typeface="MingLiU" pitchFamily="49" charset="-120"/>
                <a:ea typeface="MingLiU" pitchFamily="49" charset="-120"/>
                <a:cs typeface="Times New Roman" pitchFamily="18" charset="0"/>
              </a:rPr>
              <a:t>也沒有容讓順服他們</a:t>
            </a:r>
            <a:r>
              <a:rPr lang="en-US" altLang="ja-JP" sz="4100" dirty="0" smtClean="0">
                <a:latin typeface="MingLiU" pitchFamily="49" charset="-120"/>
                <a:ea typeface="MingLiU" pitchFamily="49" charset="-120"/>
                <a:cs typeface="Times New Roman" pitchFamily="18" charset="0"/>
              </a:rPr>
              <a:t>﹐</a:t>
            </a:r>
            <a:r>
              <a:rPr lang="ja-JP" altLang="en-US" sz="4100" dirty="0" smtClean="0">
                <a:latin typeface="MingLiU" pitchFamily="49" charset="-120"/>
                <a:ea typeface="MingLiU" pitchFamily="49" charset="-120"/>
                <a:cs typeface="Times New Roman" pitchFamily="18" charset="0"/>
              </a:rPr>
              <a:t>為要叫福音的</a:t>
            </a:r>
            <a:r>
              <a:rPr lang="ja-JP" altLang="en-US" sz="4100" b="1" dirty="0" smtClean="0">
                <a:latin typeface="MingLiU" pitchFamily="49" charset="-120"/>
                <a:ea typeface="MingLiU" pitchFamily="49" charset="-120"/>
                <a:cs typeface="Times New Roman" pitchFamily="18" charset="0"/>
              </a:rPr>
              <a:t>真理</a:t>
            </a:r>
            <a:r>
              <a:rPr lang="ja-JP" altLang="en-US" sz="4100" dirty="0" smtClean="0">
                <a:latin typeface="MingLiU" pitchFamily="49" charset="-120"/>
                <a:ea typeface="MingLiU" pitchFamily="49" charset="-120"/>
                <a:cs typeface="Times New Roman" pitchFamily="18" charset="0"/>
              </a:rPr>
              <a:t>仍存在你們中間。”</a:t>
            </a:r>
            <a:endParaRPr lang="en-US" altLang="ja-JP" sz="4100" dirty="0" smtClean="0">
              <a:latin typeface="MingLiU" pitchFamily="49" charset="-120"/>
              <a:ea typeface="MingLiU" pitchFamily="49" charset="-120"/>
              <a:cs typeface="Times New Roman" pitchFamily="18" charset="0"/>
            </a:endParaRPr>
          </a:p>
          <a:p>
            <a:pPr marL="0" indent="0" fontAlgn="auto">
              <a:buFont typeface="Arial" charset="0"/>
              <a:buNone/>
              <a:defRPr/>
            </a:pPr>
            <a:r>
              <a:rPr lang="en-US" sz="3600" b="1" dirty="0" smtClean="0">
                <a:latin typeface="Times New Roman" panose="02020603050405020304" pitchFamily="18" charset="0"/>
                <a:cs typeface="Times New Roman" panose="02020603050405020304" pitchFamily="18" charset="0"/>
              </a:rPr>
              <a:t>2:5</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To whom we gave place by subjection, no, not for an hour; that the truth of the gospel might continue with you. </a:t>
            </a:r>
          </a:p>
        </p:txBody>
      </p:sp>
      <p:sp>
        <p:nvSpPr>
          <p:cNvPr id="4" name="Rectangle 2"/>
          <p:cNvSpPr txBox="1">
            <a:spLocks noChangeArrowheads="1"/>
          </p:cNvSpPr>
          <p:nvPr/>
        </p:nvSpPr>
        <p:spPr>
          <a:xfrm>
            <a:off x="304800" y="0"/>
            <a:ext cx="8763000" cy="990600"/>
          </a:xfrm>
          <a:prstGeom prst="rect">
            <a:avLst/>
          </a:prstGeom>
          <a:noFill/>
        </p:spPr>
        <p:txBody>
          <a:bodyPr anchor="b">
            <a:normAutofit fontScale="97500"/>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647700" indent="-647700" algn="r" fontAlgn="auto">
              <a:spcAft>
                <a:spcPts val="0"/>
              </a:spcAft>
              <a:defRPr/>
            </a:pPr>
            <a:r>
              <a:rPr lang="zh-CN" altLang="en-US" sz="2800" b="0" dirty="0">
                <a:solidFill>
                  <a:srgbClr val="5BD4FF"/>
                </a:solidFill>
                <a:latin typeface="宋体" pitchFamily="2" charset="-122"/>
              </a:rPr>
              <a:t>绝不妥协的福</a:t>
            </a:r>
            <a:r>
              <a:rPr lang="zh-CN" altLang="en-US" sz="2800" b="0" dirty="0" smtClean="0">
                <a:solidFill>
                  <a:srgbClr val="5BD4FF"/>
                </a:solidFill>
                <a:latin typeface="宋体" pitchFamily="2" charset="-122"/>
              </a:rPr>
              <a:t>音 </a:t>
            </a:r>
            <a:r>
              <a:rPr lang="en-US" altLang="zh-CN" sz="2800" b="0" cap="none" dirty="0" smtClean="0">
                <a:solidFill>
                  <a:srgbClr val="5BD4FF"/>
                </a:solidFill>
                <a:latin typeface="宋体" pitchFamily="2" charset="-122"/>
              </a:rPr>
              <a:t>Uncompromising </a:t>
            </a:r>
            <a:r>
              <a:rPr lang="en-US" altLang="zh-CN" sz="2800" b="0" cap="none" dirty="0">
                <a:solidFill>
                  <a:srgbClr val="5BD4FF"/>
                </a:solidFill>
                <a:latin typeface="宋体" pitchFamily="2" charset="-122"/>
              </a:rPr>
              <a:t>Gospel</a:t>
            </a:r>
            <a:r>
              <a:rPr lang="en-US" altLang="en-US" sz="2800" b="0" dirty="0">
                <a:solidFill>
                  <a:srgbClr val="5BD4FF"/>
                </a:solidFill>
                <a:latin typeface="宋体" pitchFamily="2" charset="-122"/>
                <a:ea typeface="宋体" pitchFamily="2" charset="-122"/>
              </a:rPr>
              <a:t/>
            </a:r>
            <a:br>
              <a:rPr lang="en-US" altLang="en-US" sz="2800" b="0" dirty="0">
                <a:solidFill>
                  <a:srgbClr val="5BD4FF"/>
                </a:solidFill>
                <a:latin typeface="宋体" pitchFamily="2" charset="-122"/>
                <a:ea typeface="宋体" pitchFamily="2" charset="-122"/>
              </a:rPr>
            </a:br>
            <a:r>
              <a:rPr lang="en-US" altLang="zh-TW" sz="2800" b="0" dirty="0" smtClean="0">
                <a:solidFill>
                  <a:srgbClr val="5BD4FF"/>
                </a:solidFill>
                <a:latin typeface="宋体" pitchFamily="2" charset="-122"/>
                <a:ea typeface="宋体" pitchFamily="2" charset="-122"/>
              </a:rPr>
              <a:t>《</a:t>
            </a:r>
            <a:r>
              <a:rPr lang="zh-TW" altLang="en-US" sz="2800" b="0" dirty="0">
                <a:solidFill>
                  <a:srgbClr val="5BD4FF"/>
                </a:solidFill>
                <a:latin typeface="宋体" pitchFamily="2" charset="-122"/>
                <a:ea typeface="宋体" pitchFamily="2" charset="-122"/>
              </a:rPr>
              <a:t>加拉太書</a:t>
            </a:r>
            <a:r>
              <a:rPr lang="en-US" altLang="zh-TW" sz="2800" b="0" dirty="0">
                <a:solidFill>
                  <a:srgbClr val="5BD4FF"/>
                </a:solidFill>
                <a:latin typeface="宋体" pitchFamily="2" charset="-122"/>
                <a:ea typeface="宋体" pitchFamily="2" charset="-122"/>
              </a:rPr>
              <a:t>》</a:t>
            </a:r>
            <a:r>
              <a:rPr lang="ja-JP" altLang="en-US" sz="2800" b="0" dirty="0">
                <a:solidFill>
                  <a:srgbClr val="5BD4FF"/>
                </a:solidFill>
                <a:latin typeface="宋体" pitchFamily="2" charset="-122"/>
                <a:ea typeface="宋体" pitchFamily="2" charset="-122"/>
              </a:rPr>
              <a:t>第</a:t>
            </a:r>
            <a:r>
              <a:rPr lang="en-US" altLang="ja-JP" sz="2800" b="0" dirty="0">
                <a:solidFill>
                  <a:srgbClr val="5BD4FF"/>
                </a:solidFill>
                <a:latin typeface="宋体" pitchFamily="2" charset="-122"/>
                <a:ea typeface="宋体" pitchFamily="2" charset="-122"/>
              </a:rPr>
              <a:t>2</a:t>
            </a:r>
            <a:r>
              <a:rPr lang="ja-JP" altLang="en-US" sz="2800" b="0" dirty="0">
                <a:solidFill>
                  <a:srgbClr val="5BD4FF"/>
                </a:solidFill>
                <a:latin typeface="宋体" pitchFamily="2" charset="-122"/>
                <a:ea typeface="宋体" pitchFamily="2" charset="-122"/>
              </a:rPr>
              <a:t>章</a:t>
            </a:r>
            <a:r>
              <a:rPr lang="en-US" altLang="ja-JP" sz="2800" b="0" dirty="0">
                <a:solidFill>
                  <a:srgbClr val="5BD4FF"/>
                </a:solidFill>
                <a:latin typeface="宋体" pitchFamily="2" charset="-122"/>
                <a:ea typeface="宋体" pitchFamily="2" charset="-122"/>
              </a:rPr>
              <a:t>1</a:t>
            </a:r>
            <a:r>
              <a:rPr lang="en-US" altLang="en-US" sz="2800" b="0" dirty="0">
                <a:solidFill>
                  <a:srgbClr val="5BD4FF"/>
                </a:solidFill>
                <a:latin typeface="宋体" pitchFamily="2" charset="-122"/>
                <a:ea typeface="宋体" pitchFamily="2" charset="-122"/>
              </a:rPr>
              <a:t>-9节</a:t>
            </a:r>
            <a:r>
              <a:rPr lang="en-US" altLang="zh-CN" sz="2800" b="0" cap="none" dirty="0">
                <a:solidFill>
                  <a:srgbClr val="5BD4FF"/>
                </a:solidFill>
                <a:latin typeface="宋体" pitchFamily="2" charset="-122"/>
              </a:rPr>
              <a:t>Galatians 2:1-9</a:t>
            </a:r>
            <a:endParaRPr lang="en-US" altLang="en-US" sz="2800" b="0" cap="none" dirty="0" smtClean="0">
              <a:solidFill>
                <a:srgbClr val="5BD4FF"/>
              </a:solidFill>
              <a:ea typeface="宋体" panose="02010600030101010101" pitchFamily="2" charset="-122"/>
            </a:endParaRPr>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2_Mountain Top">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SimSun"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SimSun" pitchFamily="2" charset="-122"/>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39541</TotalTime>
  <Words>1676</Words>
  <Application>Microsoft Office PowerPoint</Application>
  <PresentationFormat>On-screen Show (4:3)</PresentationFormat>
  <Paragraphs>135</Paragraphs>
  <Slides>17</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17</vt:i4>
      </vt:variant>
    </vt:vector>
  </HeadingPairs>
  <TitlesOfParts>
    <vt:vector size="26" baseType="lpstr">
      <vt:lpstr>宋体</vt:lpstr>
      <vt:lpstr>Arial</vt:lpstr>
      <vt:lpstr>Times New Roman</vt:lpstr>
      <vt:lpstr>Bookman Old Style</vt:lpstr>
      <vt:lpstr>Rockwell</vt:lpstr>
      <vt:lpstr>Wingdings</vt:lpstr>
      <vt:lpstr>MingLiU</vt:lpstr>
      <vt:lpstr>2_Mountain Top</vt:lpstr>
      <vt:lpstr>Damask</vt:lpstr>
      <vt:lpstr>  《加拉太書》系列 Galatians Series “生命及操練 Life and Practice”(3)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回应诗歌：#390   來復興我  Spirit of the Living God</vt:lpstr>
    </vt:vector>
  </TitlesOfParts>
  <Manager>Jesus Christ</Manager>
  <Company>The Kingdom of God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《加拉太書》系列之二:從天上來超然的福音</dc:title>
  <dc:subject>《加拉太書》系列</dc:subject>
  <dc:creator>Longfei Hu</dc:creator>
  <dc:description>《加拉太書》系列_x000d_
“生命及操練”</dc:description>
  <cp:lastModifiedBy>Angela M</cp:lastModifiedBy>
  <cp:revision>619</cp:revision>
  <dcterms:created xsi:type="dcterms:W3CDTF">2005-05-09T02:01:10Z</dcterms:created>
  <dcterms:modified xsi:type="dcterms:W3CDTF">2016-03-03T02:40:02Z</dcterms:modified>
  <cp:category>《加拉太書》系列: “生命及操練”</cp:category>
</cp:coreProperties>
</file>